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10287000" cx="18288000"/>
  <p:notesSz cx="18288000" cy="10287000"/>
  <p:embeddedFontLst>
    <p:embeddedFont>
      <p:font typeface="Helvetica Neue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HelveticaNeue-bold.fntdata"/><Relationship Id="rId30" Type="http://schemas.openxmlformats.org/officeDocument/2006/relationships/slide" Target="slides/slide25.xml"/><Relationship Id="rId74" Type="http://schemas.openxmlformats.org/officeDocument/2006/relationships/font" Target="fonts/HelveticaNeue-regular.fntdata"/><Relationship Id="rId33" Type="http://schemas.openxmlformats.org/officeDocument/2006/relationships/slide" Target="slides/slide28.xml"/><Relationship Id="rId77" Type="http://schemas.openxmlformats.org/officeDocument/2006/relationships/font" Target="fonts/HelveticaNeue-boldItalic.fntdata"/><Relationship Id="rId32" Type="http://schemas.openxmlformats.org/officeDocument/2006/relationships/slide" Target="slides/slide27.xml"/><Relationship Id="rId76" Type="http://schemas.openxmlformats.org/officeDocument/2006/relationships/font" Target="fonts/HelveticaNeue-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6401fb30f1_0_1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6401fb30f1_0_1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9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9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6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1370663" y="927776"/>
            <a:ext cx="15546677" cy="23942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77" name="Google Shape;7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/>
          <p:nvPr>
            <p:ph type="title"/>
          </p:nvPr>
        </p:nvSpPr>
        <p:spPr>
          <a:xfrm>
            <a:off x="1370662" y="914400"/>
            <a:ext cx="8902454" cy="3034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/>
          <p:nvPr>
            <p:ph idx="2" type="pic"/>
          </p:nvPr>
        </p:nvSpPr>
        <p:spPr>
          <a:xfrm>
            <a:off x="11137205" y="914402"/>
            <a:ext cx="4883037" cy="7772400"/>
          </a:xfrm>
          <a:prstGeom prst="roundRect">
            <a:avLst>
              <a:gd fmla="val 4943" name="adj"/>
            </a:avLst>
          </a:prstGeom>
          <a:noFill/>
          <a:ln cap="sq" cmpd="sng" w="82550">
            <a:solidFill>
              <a:srgbClr val="CBD7E6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1370692" y="3949278"/>
            <a:ext cx="8902424" cy="4737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21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85" name="Google Shape;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/>
          <p:nvPr>
            <p:ph type="title"/>
          </p:nvPr>
        </p:nvSpPr>
        <p:spPr>
          <a:xfrm>
            <a:off x="1370691" y="6434061"/>
            <a:ext cx="15546648" cy="12174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/>
          <p:nvPr>
            <p:ph idx="2" type="pic"/>
          </p:nvPr>
        </p:nvSpPr>
        <p:spPr>
          <a:xfrm>
            <a:off x="1777116" y="1047392"/>
            <a:ext cx="14733798" cy="4821204"/>
          </a:xfrm>
          <a:prstGeom prst="roundRect">
            <a:avLst>
              <a:gd fmla="val 4944" name="adj"/>
            </a:avLst>
          </a:prstGeom>
          <a:noFill/>
          <a:ln cap="sq" cmpd="sng" w="82550">
            <a:solidFill>
              <a:srgbClr val="CBD7E6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8" name="Google Shape;88;p12"/>
          <p:cNvSpPr txBox="1"/>
          <p:nvPr>
            <p:ph idx="1" type="body"/>
          </p:nvPr>
        </p:nvSpPr>
        <p:spPr>
          <a:xfrm>
            <a:off x="1370661" y="7663092"/>
            <a:ext cx="15546678" cy="1023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21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89" name="Google Shape;89;p12"/>
          <p:cNvSpPr txBox="1"/>
          <p:nvPr>
            <p:ph idx="10" type="dt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1" type="ftr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93" name="Google Shape;9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>
            <p:ph type="title"/>
          </p:nvPr>
        </p:nvSpPr>
        <p:spPr>
          <a:xfrm>
            <a:off x="1370661" y="914399"/>
            <a:ext cx="15546678" cy="5140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1370663" y="6307232"/>
            <a:ext cx="15546678" cy="2379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21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96" name="Google Shape;96;p13"/>
          <p:cNvSpPr txBox="1"/>
          <p:nvPr>
            <p:ph idx="10" type="dt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1" type="ftr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2" type="sldNum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00" name="Google Shape;10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>
            <p:ph type="title"/>
          </p:nvPr>
        </p:nvSpPr>
        <p:spPr>
          <a:xfrm>
            <a:off x="2169318" y="914400"/>
            <a:ext cx="13954128" cy="4489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2580967" y="5415048"/>
            <a:ext cx="13128449" cy="892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100"/>
              <a:buNone/>
              <a:defRPr sz="21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21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03" name="Google Shape;103;p14"/>
          <p:cNvSpPr txBox="1"/>
          <p:nvPr>
            <p:ph idx="2" type="body"/>
          </p:nvPr>
        </p:nvSpPr>
        <p:spPr>
          <a:xfrm>
            <a:off x="1370661" y="6559195"/>
            <a:ext cx="15546678" cy="21315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21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04" name="Google Shape;104;p14"/>
          <p:cNvSpPr txBox="1"/>
          <p:nvPr>
            <p:ph idx="10" type="dt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1" type="ftr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1502232" y="1131249"/>
            <a:ext cx="914400" cy="87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Twentieth Century"/>
              <a:buNone/>
            </a:pPr>
            <a:r>
              <a:rPr b="0" lang="en-US" sz="120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15836337" y="4490367"/>
            <a:ext cx="914400" cy="87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Twentieth Century"/>
              <a:buNone/>
            </a:pPr>
            <a:r>
              <a:rPr b="0" lang="en-US" sz="120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10" name="Google Shape;11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>
            <p:ph type="title"/>
          </p:nvPr>
        </p:nvSpPr>
        <p:spPr>
          <a:xfrm>
            <a:off x="1370663" y="3208082"/>
            <a:ext cx="15546678" cy="37677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1370663" y="6993503"/>
            <a:ext cx="15546678" cy="1710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21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13" name="Google Shape;113;p15"/>
          <p:cNvSpPr txBox="1"/>
          <p:nvPr>
            <p:ph idx="10" type="dt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1" type="ftr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2" type="sldNum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17" name="Google Shape;11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>
            <p:ph type="title"/>
          </p:nvPr>
        </p:nvSpPr>
        <p:spPr>
          <a:xfrm>
            <a:off x="1370661" y="914400"/>
            <a:ext cx="15546678" cy="2407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1370661" y="3550640"/>
            <a:ext cx="4948464" cy="8643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500"/>
              </a:spcBef>
              <a:spcAft>
                <a:spcPts val="0"/>
              </a:spcAft>
              <a:buSzPts val="3600"/>
              <a:buNone/>
              <a:defRPr b="0" sz="3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3000"/>
              <a:buNone/>
              <a:defRPr b="1" sz="30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700"/>
              <a:buNone/>
              <a:defRPr b="1" sz="27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20" name="Google Shape;120;p16"/>
          <p:cNvSpPr txBox="1"/>
          <p:nvPr>
            <p:ph idx="2" type="body"/>
          </p:nvPr>
        </p:nvSpPr>
        <p:spPr>
          <a:xfrm>
            <a:off x="1370661" y="4415033"/>
            <a:ext cx="4948464" cy="4271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100"/>
              <a:buNone/>
              <a:defRPr sz="21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121" name="Google Shape;121;p16"/>
          <p:cNvSpPr txBox="1"/>
          <p:nvPr>
            <p:ph idx="3" type="body"/>
          </p:nvPr>
        </p:nvSpPr>
        <p:spPr>
          <a:xfrm>
            <a:off x="6678584" y="3550640"/>
            <a:ext cx="4937282" cy="8643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500"/>
              </a:spcBef>
              <a:spcAft>
                <a:spcPts val="0"/>
              </a:spcAft>
              <a:buSzPts val="3600"/>
              <a:buNone/>
              <a:defRPr b="0" sz="3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3000"/>
              <a:buNone/>
              <a:defRPr b="1" sz="30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700"/>
              <a:buNone/>
              <a:defRPr b="1" sz="27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22" name="Google Shape;122;p16"/>
          <p:cNvSpPr txBox="1"/>
          <p:nvPr>
            <p:ph idx="4" type="body"/>
          </p:nvPr>
        </p:nvSpPr>
        <p:spPr>
          <a:xfrm>
            <a:off x="6662023" y="4415033"/>
            <a:ext cx="4955027" cy="4271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100"/>
              <a:buNone/>
              <a:defRPr sz="21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123" name="Google Shape;123;p16"/>
          <p:cNvSpPr txBox="1"/>
          <p:nvPr>
            <p:ph idx="5" type="body"/>
          </p:nvPr>
        </p:nvSpPr>
        <p:spPr>
          <a:xfrm>
            <a:off x="11959947" y="3550640"/>
            <a:ext cx="4957392" cy="8643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500"/>
              </a:spcBef>
              <a:spcAft>
                <a:spcPts val="0"/>
              </a:spcAft>
              <a:buSzPts val="3600"/>
              <a:buNone/>
              <a:defRPr b="0" sz="3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3000"/>
              <a:buNone/>
              <a:defRPr b="1" sz="30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700"/>
              <a:buNone/>
              <a:defRPr b="1" sz="27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24" name="Google Shape;124;p16"/>
          <p:cNvSpPr txBox="1"/>
          <p:nvPr>
            <p:ph idx="6" type="body"/>
          </p:nvPr>
        </p:nvSpPr>
        <p:spPr>
          <a:xfrm>
            <a:off x="11959947" y="4415033"/>
            <a:ext cx="4957392" cy="4271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100"/>
              <a:buNone/>
              <a:defRPr sz="21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125" name="Google Shape;125;p16"/>
          <p:cNvSpPr txBox="1"/>
          <p:nvPr>
            <p:ph idx="10" type="dt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11" type="ftr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29" name="Google Shape;12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>
            <p:ph type="title"/>
          </p:nvPr>
        </p:nvSpPr>
        <p:spPr>
          <a:xfrm>
            <a:off x="1370661" y="916158"/>
            <a:ext cx="15546678" cy="24058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1370662" y="6307230"/>
            <a:ext cx="4944614" cy="8643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500"/>
              </a:spcBef>
              <a:spcAft>
                <a:spcPts val="0"/>
              </a:spcAft>
              <a:buSzPts val="3300"/>
              <a:buNone/>
              <a:defRPr b="0" sz="33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3000"/>
              <a:buNone/>
              <a:defRPr b="1" sz="30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700"/>
              <a:buNone/>
              <a:defRPr b="1" sz="27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32" name="Google Shape;132;p17"/>
          <p:cNvSpPr/>
          <p:nvPr>
            <p:ph idx="2" type="pic"/>
          </p:nvPr>
        </p:nvSpPr>
        <p:spPr>
          <a:xfrm>
            <a:off x="1370662" y="3550640"/>
            <a:ext cx="4944614" cy="2286000"/>
          </a:xfrm>
          <a:prstGeom prst="roundRect">
            <a:avLst>
              <a:gd fmla="val 9363" name="adj"/>
            </a:avLst>
          </a:prstGeom>
          <a:noFill/>
          <a:ln cap="sq" cmpd="sng" w="82550">
            <a:solidFill>
              <a:srgbClr val="CBD7E6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3" name="Google Shape;133;p17"/>
          <p:cNvSpPr txBox="1"/>
          <p:nvPr>
            <p:ph idx="3" type="body"/>
          </p:nvPr>
        </p:nvSpPr>
        <p:spPr>
          <a:xfrm>
            <a:off x="1370662" y="7171623"/>
            <a:ext cx="4944614" cy="1515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100"/>
              <a:buNone/>
              <a:defRPr sz="21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134" name="Google Shape;134;p17"/>
          <p:cNvSpPr txBox="1"/>
          <p:nvPr>
            <p:ph idx="4" type="body"/>
          </p:nvPr>
        </p:nvSpPr>
        <p:spPr>
          <a:xfrm>
            <a:off x="6664139" y="6307230"/>
            <a:ext cx="4952742" cy="8643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500"/>
              </a:spcBef>
              <a:spcAft>
                <a:spcPts val="0"/>
              </a:spcAft>
              <a:buSzPts val="3300"/>
              <a:buNone/>
              <a:defRPr b="0" sz="33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3000"/>
              <a:buNone/>
              <a:defRPr b="1" sz="30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700"/>
              <a:buNone/>
              <a:defRPr b="1" sz="27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35" name="Google Shape;135;p17"/>
          <p:cNvSpPr/>
          <p:nvPr>
            <p:ph idx="5" type="pic"/>
          </p:nvPr>
        </p:nvSpPr>
        <p:spPr>
          <a:xfrm>
            <a:off x="6662022" y="3550640"/>
            <a:ext cx="4955028" cy="2286000"/>
          </a:xfrm>
          <a:prstGeom prst="roundRect">
            <a:avLst>
              <a:gd fmla="val 8841" name="adj"/>
            </a:avLst>
          </a:prstGeom>
          <a:noFill/>
          <a:ln cap="sq" cmpd="sng" w="82550">
            <a:solidFill>
              <a:srgbClr val="CBD7E6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6" name="Google Shape;136;p17"/>
          <p:cNvSpPr txBox="1"/>
          <p:nvPr>
            <p:ph idx="6" type="body"/>
          </p:nvPr>
        </p:nvSpPr>
        <p:spPr>
          <a:xfrm>
            <a:off x="6662022" y="7171621"/>
            <a:ext cx="4955028" cy="1515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100"/>
              <a:buNone/>
              <a:defRPr sz="21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137" name="Google Shape;137;p17"/>
          <p:cNvSpPr txBox="1"/>
          <p:nvPr>
            <p:ph idx="7" type="body"/>
          </p:nvPr>
        </p:nvSpPr>
        <p:spPr>
          <a:xfrm>
            <a:off x="11959948" y="6307230"/>
            <a:ext cx="4951022" cy="8643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500"/>
              </a:spcBef>
              <a:spcAft>
                <a:spcPts val="0"/>
              </a:spcAft>
              <a:buSzPts val="3300"/>
              <a:buNone/>
              <a:defRPr b="0" sz="33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3000"/>
              <a:buNone/>
              <a:defRPr b="1" sz="30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700"/>
              <a:buNone/>
              <a:defRPr b="1" sz="27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38" name="Google Shape;138;p17"/>
          <p:cNvSpPr/>
          <p:nvPr>
            <p:ph idx="8" type="pic"/>
          </p:nvPr>
        </p:nvSpPr>
        <p:spPr>
          <a:xfrm>
            <a:off x="11959947" y="3550640"/>
            <a:ext cx="4957392" cy="2286000"/>
          </a:xfrm>
          <a:prstGeom prst="roundRect">
            <a:avLst>
              <a:gd fmla="val 8841" name="adj"/>
            </a:avLst>
          </a:prstGeom>
          <a:noFill/>
          <a:ln cap="sq" cmpd="sng" w="82550">
            <a:solidFill>
              <a:srgbClr val="CBD7E6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9" name="Google Shape;139;p17"/>
          <p:cNvSpPr txBox="1"/>
          <p:nvPr>
            <p:ph idx="9" type="body"/>
          </p:nvPr>
        </p:nvSpPr>
        <p:spPr>
          <a:xfrm>
            <a:off x="11959760" y="7171618"/>
            <a:ext cx="4957580" cy="1515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100"/>
              <a:buNone/>
              <a:defRPr sz="21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140" name="Google Shape;140;p17"/>
          <p:cNvSpPr txBox="1"/>
          <p:nvPr>
            <p:ph idx="10" type="dt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1" type="ftr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44" name="Google Shape;14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>
            <p:ph type="title"/>
          </p:nvPr>
        </p:nvSpPr>
        <p:spPr>
          <a:xfrm>
            <a:off x="1370663" y="927776"/>
            <a:ext cx="15546677" cy="23942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" type="body"/>
          </p:nvPr>
        </p:nvSpPr>
        <p:spPr>
          <a:xfrm rot="5400000">
            <a:off x="6575922" y="-1654618"/>
            <a:ext cx="5136161" cy="15546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10" type="dt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11" type="ftr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51" name="Google Shape;15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>
            <p:ph type="title"/>
          </p:nvPr>
        </p:nvSpPr>
        <p:spPr>
          <a:xfrm rot="5400000">
            <a:off x="11116145" y="2885607"/>
            <a:ext cx="7772399" cy="3829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 rot="5400000">
            <a:off x="3228506" y="-943441"/>
            <a:ext cx="7772399" cy="11488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19"/>
          <p:cNvSpPr txBox="1"/>
          <p:nvPr>
            <p:ph idx="10" type="dt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11" type="ftr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1370663" y="927776"/>
            <a:ext cx="15546677" cy="23942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8050"/>
              <a:buFont typeface="Verdana"/>
              <a:buNone/>
              <a:defRPr b="1" i="0" sz="8050">
                <a:solidFill>
                  <a:srgbClr val="573A8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1370663" y="3550640"/>
            <a:ext cx="15546678" cy="5136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44500" lvl="0" marL="457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3400"/>
              <a:buChar char="•"/>
              <a:defRPr b="1" i="0" sz="3400">
                <a:solidFill>
                  <a:srgbClr val="573A8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5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25" name="Google Shape;2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idx="10" type="dt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Title-R1d.png"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type="ctrTitle"/>
          </p:nvPr>
        </p:nvSpPr>
        <p:spPr>
          <a:xfrm>
            <a:off x="2626518" y="1951178"/>
            <a:ext cx="13034964" cy="37638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wentieth Century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2626518" y="5829301"/>
            <a:ext cx="13034964" cy="2057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3300"/>
              <a:buNone/>
              <a:defRPr sz="330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type="title"/>
          </p:nvPr>
        </p:nvSpPr>
        <p:spPr>
          <a:xfrm>
            <a:off x="1370663" y="927776"/>
            <a:ext cx="15546677" cy="23942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1370661" y="3550639"/>
            <a:ext cx="15545739" cy="513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44" name="Google Shape;4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>
            <p:ph type="title"/>
          </p:nvPr>
        </p:nvSpPr>
        <p:spPr>
          <a:xfrm>
            <a:off x="1370661" y="1242845"/>
            <a:ext cx="15527628" cy="41052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1370661" y="5486186"/>
            <a:ext cx="15527628" cy="2052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51" name="Google Shape;5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>
            <p:ph type="title"/>
          </p:nvPr>
        </p:nvSpPr>
        <p:spPr>
          <a:xfrm>
            <a:off x="1370663" y="927776"/>
            <a:ext cx="15546677" cy="23942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1370661" y="3550639"/>
            <a:ext cx="7659039" cy="513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body"/>
          </p:nvPr>
        </p:nvSpPr>
        <p:spPr>
          <a:xfrm>
            <a:off x="9258300" y="3550639"/>
            <a:ext cx="7658100" cy="513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59" name="Google Shape;5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/>
          <p:nvPr>
            <p:ph type="title"/>
          </p:nvPr>
        </p:nvSpPr>
        <p:spPr>
          <a:xfrm>
            <a:off x="1370663" y="927776"/>
            <a:ext cx="15546677" cy="23942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1719492" y="3556527"/>
            <a:ext cx="7310211" cy="10199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1500"/>
              </a:spcBef>
              <a:spcAft>
                <a:spcPts val="0"/>
              </a:spcAft>
              <a:buSzPts val="3900"/>
              <a:buNone/>
              <a:defRPr b="0" sz="39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3000"/>
              <a:buNone/>
              <a:defRPr b="1" sz="30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700"/>
              <a:buNone/>
              <a:defRPr b="1" sz="27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1370662" y="4576519"/>
            <a:ext cx="7659041" cy="4110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3" type="body"/>
          </p:nvPr>
        </p:nvSpPr>
        <p:spPr>
          <a:xfrm>
            <a:off x="9594635" y="3556527"/>
            <a:ext cx="7322706" cy="10199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1500"/>
              </a:spcBef>
              <a:spcAft>
                <a:spcPts val="0"/>
              </a:spcAft>
              <a:buSzPts val="3900"/>
              <a:buNone/>
              <a:defRPr b="0" sz="39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3000"/>
              <a:buNone/>
              <a:defRPr b="1" sz="30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700"/>
              <a:buNone/>
              <a:defRPr b="1" sz="27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64" name="Google Shape;64;p9"/>
          <p:cNvSpPr txBox="1"/>
          <p:nvPr>
            <p:ph idx="4" type="body"/>
          </p:nvPr>
        </p:nvSpPr>
        <p:spPr>
          <a:xfrm>
            <a:off x="9258301" y="4576519"/>
            <a:ext cx="7658102" cy="4110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69" name="Google Shape;6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>
            <p:ph type="title"/>
          </p:nvPr>
        </p:nvSpPr>
        <p:spPr>
          <a:xfrm>
            <a:off x="1370663" y="914400"/>
            <a:ext cx="5903532" cy="30348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617094" y="914401"/>
            <a:ext cx="9300245" cy="777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2" type="body"/>
          </p:nvPr>
        </p:nvSpPr>
        <p:spPr>
          <a:xfrm>
            <a:off x="1370662" y="3949278"/>
            <a:ext cx="5903534" cy="47375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21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73" name="Google Shape;73;p10"/>
          <p:cNvSpPr txBox="1"/>
          <p:nvPr>
            <p:ph idx="10" type="dt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C7EE"/>
            </a:gs>
            <a:gs pos="100000">
              <a:srgbClr val="87ABDA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1"/>
          <p:cNvPicPr preferRelativeResize="0"/>
          <p:nvPr/>
        </p:nvPicPr>
        <p:blipFill rotWithShape="1">
          <a:blip r:embed="rId1">
            <a:alphaModFix amt="80000"/>
          </a:blip>
          <a:srcRect b="0" l="0" r="0" t="0"/>
          <a:stretch/>
        </p:blipFill>
        <p:spPr>
          <a:xfrm>
            <a:off x="1" y="1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1370663" y="927776"/>
            <a:ext cx="15546677" cy="23942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wentieth Century"/>
              <a:buNone/>
              <a:defRPr b="0" i="0" sz="5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370663" y="3550640"/>
            <a:ext cx="15546678" cy="513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400050" lvl="1" marL="9144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81000" lvl="2" marL="13716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61950" lvl="3" marL="18288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61950" lvl="4" marL="22860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61950" lvl="5" marL="2743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61950" lvl="6" marL="32004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61950" lvl="7" marL="36576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61950" lvl="8" marL="41148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4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2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Relationship Id="rId4" Type="http://schemas.openxmlformats.org/officeDocument/2006/relationships/image" Target="../media/image3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.png"/><Relationship Id="rId4" Type="http://schemas.openxmlformats.org/officeDocument/2006/relationships/image" Target="../media/image35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.png"/><Relationship Id="rId4" Type="http://schemas.openxmlformats.org/officeDocument/2006/relationships/image" Target="../media/image38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.png"/><Relationship Id="rId4" Type="http://schemas.openxmlformats.org/officeDocument/2006/relationships/image" Target="../media/image41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/>
          <p:nvPr/>
        </p:nvSpPr>
        <p:spPr>
          <a:xfrm>
            <a:off x="0" y="0"/>
            <a:ext cx="3086100" cy="10287000"/>
          </a:xfrm>
          <a:custGeom>
            <a:rect b="b" l="l" r="r" t="t"/>
            <a:pathLst>
              <a:path extrusionOk="0" h="10287000" w="3086100">
                <a:moveTo>
                  <a:pt x="3086100" y="0"/>
                </a:moveTo>
                <a:lnTo>
                  <a:pt x="0" y="0"/>
                </a:lnTo>
                <a:lnTo>
                  <a:pt x="0" y="10287000"/>
                </a:lnTo>
                <a:lnTo>
                  <a:pt x="3086100" y="10287000"/>
                </a:lnTo>
                <a:lnTo>
                  <a:pt x="3086100" y="0"/>
                </a:lnTo>
                <a:close/>
              </a:path>
            </a:pathLst>
          </a:custGeom>
          <a:solidFill>
            <a:srgbClr val="573A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2" name="Google Shape;162;p20"/>
          <p:cNvSpPr txBox="1"/>
          <p:nvPr>
            <p:ph type="title"/>
          </p:nvPr>
        </p:nvSpPr>
        <p:spPr>
          <a:xfrm>
            <a:off x="3298063" y="2601442"/>
            <a:ext cx="10440670" cy="3412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marR="5080" rtl="0" algn="ctr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0"/>
              <a:buFont typeface="Times New Roman"/>
              <a:buNone/>
            </a:pPr>
            <a:r>
              <a:rPr b="1" lang="en-US" sz="9500">
                <a:latin typeface="Times New Roman"/>
                <a:ea typeface="Times New Roman"/>
                <a:cs typeface="Times New Roman"/>
                <a:sym typeface="Times New Roman"/>
              </a:rPr>
              <a:t>ONLINE BOOK  REVIEW SYSTEM</a:t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3649217" y="6884669"/>
            <a:ext cx="9689465" cy="22860"/>
          </a:xfrm>
          <a:custGeom>
            <a:rect b="b" l="l" r="r" t="t"/>
            <a:pathLst>
              <a:path extrusionOk="0" h="22859" w="9689465">
                <a:moveTo>
                  <a:pt x="0" y="22605"/>
                </a:moveTo>
                <a:lnTo>
                  <a:pt x="9689465" y="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63243" y="387095"/>
            <a:ext cx="416052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3817746" y="932814"/>
            <a:ext cx="10106025" cy="68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WHY DO WE NEED A FRAMEWORK?</a:t>
            </a:r>
            <a:endParaRPr sz="4300"/>
          </a:p>
        </p:txBody>
      </p:sp>
      <p:sp>
        <p:nvSpPr>
          <p:cNvPr id="221" name="Google Shape;221;p29"/>
          <p:cNvSpPr/>
          <p:nvPr/>
        </p:nvSpPr>
        <p:spPr>
          <a:xfrm>
            <a:off x="0" y="0"/>
            <a:ext cx="3086100" cy="10287000"/>
          </a:xfrm>
          <a:custGeom>
            <a:rect b="b" l="l" r="r" t="t"/>
            <a:pathLst>
              <a:path extrusionOk="0" h="10287000" w="3086100">
                <a:moveTo>
                  <a:pt x="3086100" y="0"/>
                </a:moveTo>
                <a:lnTo>
                  <a:pt x="0" y="0"/>
                </a:lnTo>
                <a:lnTo>
                  <a:pt x="0" y="10287000"/>
                </a:lnTo>
                <a:lnTo>
                  <a:pt x="3086100" y="10287000"/>
                </a:lnTo>
                <a:lnTo>
                  <a:pt x="3086100" y="0"/>
                </a:lnTo>
                <a:close/>
              </a:path>
            </a:pathLst>
          </a:custGeom>
          <a:solidFill>
            <a:srgbClr val="573A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3817746" y="2358009"/>
            <a:ext cx="14129385" cy="438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Benefits of Frameworks: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190" lvl="0" marL="7658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Enhance web development efficiency and performance.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190" lvl="0" marL="765810" marR="0" rtl="0" algn="l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Provide a consistent code structure.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190" lvl="0" marL="765810" marR="0" rtl="0" algn="l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Save	time	by	offering	extra	features	without	extra	coding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5810" marR="0" rtl="0" algn="l">
              <a:lnSpc>
                <a:spcPct val="100000"/>
              </a:lnSpc>
              <a:spcBef>
                <a:spcPts val="1885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effort.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3817746" y="932814"/>
            <a:ext cx="3486150" cy="68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HTML &amp; CSS</a:t>
            </a:r>
            <a:endParaRPr sz="4300"/>
          </a:p>
        </p:txBody>
      </p:sp>
      <p:sp>
        <p:nvSpPr>
          <p:cNvPr id="228" name="Google Shape;228;p30"/>
          <p:cNvSpPr/>
          <p:nvPr/>
        </p:nvSpPr>
        <p:spPr>
          <a:xfrm>
            <a:off x="0" y="0"/>
            <a:ext cx="3086100" cy="10287000"/>
          </a:xfrm>
          <a:custGeom>
            <a:rect b="b" l="l" r="r" t="t"/>
            <a:pathLst>
              <a:path extrusionOk="0" h="10287000" w="3086100">
                <a:moveTo>
                  <a:pt x="3086100" y="0"/>
                </a:moveTo>
                <a:lnTo>
                  <a:pt x="0" y="0"/>
                </a:lnTo>
                <a:lnTo>
                  <a:pt x="0" y="10287000"/>
                </a:lnTo>
                <a:lnTo>
                  <a:pt x="3086100" y="10287000"/>
                </a:lnTo>
                <a:lnTo>
                  <a:pt x="3086100" y="0"/>
                </a:lnTo>
                <a:close/>
              </a:path>
            </a:pathLst>
          </a:custGeom>
          <a:solidFill>
            <a:srgbClr val="573A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4194175" y="2191128"/>
            <a:ext cx="13768069" cy="5429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0975">
            <a:spAutoFit/>
          </a:bodyPr>
          <a:lstStyle/>
          <a:p>
            <a:pPr indent="-377190" lvl="0" marL="389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HTML: Defines page structure.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190" lvl="0" marL="389255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CSS: is used to style an HTML document and describes how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9255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HTML elements should be displayed.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190" lvl="0" marL="389255" marR="77470" rtl="0" algn="l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Together with graphics and scripting, they form the basis of  web development.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190" lvl="0" marL="389255" marR="5080" rtl="0" algn="l">
              <a:lnSpc>
                <a:spcPct val="180000"/>
              </a:lnSpc>
              <a:spcBef>
                <a:spcPts val="36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HTML	for	page	structure,	CSS	for	presentation	including  colors, layout, and fonts.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3817746" y="932814"/>
            <a:ext cx="2099945" cy="68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MYSQL</a:t>
            </a:r>
            <a:endParaRPr sz="4300"/>
          </a:p>
        </p:txBody>
      </p:sp>
      <p:sp>
        <p:nvSpPr>
          <p:cNvPr id="235" name="Google Shape;235;p31"/>
          <p:cNvSpPr/>
          <p:nvPr/>
        </p:nvSpPr>
        <p:spPr>
          <a:xfrm>
            <a:off x="0" y="0"/>
            <a:ext cx="3086100" cy="10287000"/>
          </a:xfrm>
          <a:custGeom>
            <a:rect b="b" l="l" r="r" t="t"/>
            <a:pathLst>
              <a:path extrusionOk="0" h="10287000" w="3086100">
                <a:moveTo>
                  <a:pt x="3086100" y="0"/>
                </a:moveTo>
                <a:lnTo>
                  <a:pt x="0" y="0"/>
                </a:lnTo>
                <a:lnTo>
                  <a:pt x="0" y="10287000"/>
                </a:lnTo>
                <a:lnTo>
                  <a:pt x="3086100" y="10287000"/>
                </a:lnTo>
                <a:lnTo>
                  <a:pt x="3086100" y="0"/>
                </a:lnTo>
                <a:close/>
              </a:path>
            </a:pathLst>
          </a:custGeom>
          <a:solidFill>
            <a:srgbClr val="573A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3848227" y="2134264"/>
            <a:ext cx="13723619" cy="4108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8125">
            <a:spAutoFit/>
          </a:bodyPr>
          <a:lstStyle/>
          <a:p>
            <a:pPr indent="-376555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Popular open-source database management system.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6555" lvl="0" marL="38862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Supported by Oracle.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6555" lvl="0" marL="38862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Known for speed, scalability, and user-friendliness.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6555" lvl="0" marL="38862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Utilizes Client-Server Architecture for user access through a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862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central server.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3817752" y="932825"/>
            <a:ext cx="4402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POSTMAN</a:t>
            </a:r>
            <a:endParaRPr sz="4300"/>
          </a:p>
        </p:txBody>
      </p:sp>
      <p:sp>
        <p:nvSpPr>
          <p:cNvPr id="242" name="Google Shape;242;p32"/>
          <p:cNvSpPr/>
          <p:nvPr/>
        </p:nvSpPr>
        <p:spPr>
          <a:xfrm>
            <a:off x="0" y="0"/>
            <a:ext cx="3086100" cy="10287000"/>
          </a:xfrm>
          <a:custGeom>
            <a:rect b="b" l="l" r="r" t="t"/>
            <a:pathLst>
              <a:path extrusionOk="0" h="10287000" w="3086100">
                <a:moveTo>
                  <a:pt x="3086100" y="0"/>
                </a:moveTo>
                <a:lnTo>
                  <a:pt x="0" y="0"/>
                </a:lnTo>
                <a:lnTo>
                  <a:pt x="0" y="10287000"/>
                </a:lnTo>
                <a:lnTo>
                  <a:pt x="3086100" y="10287000"/>
                </a:lnTo>
                <a:lnTo>
                  <a:pt x="3086100" y="0"/>
                </a:lnTo>
                <a:close/>
              </a:path>
            </a:pathLst>
          </a:custGeom>
          <a:solidFill>
            <a:srgbClr val="573A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3" name="Google Shape;243;p32"/>
          <p:cNvSpPr txBox="1"/>
          <p:nvPr/>
        </p:nvSpPr>
        <p:spPr>
          <a:xfrm>
            <a:off x="3848227" y="2134264"/>
            <a:ext cx="13744575" cy="5783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8125">
            <a:spAutoFit/>
          </a:bodyPr>
          <a:lstStyle/>
          <a:p>
            <a:pPr indent="-376555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Comprehensive  API  development platform.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6555" lvl="0" marL="38862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Supports the entire API lifecycle.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6555" lvl="0" marL="388620" marR="0" rtl="0" algn="l">
              <a:lnSpc>
                <a:spcPct val="100000"/>
              </a:lnSpc>
              <a:spcBef>
                <a:spcPts val="153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An API client for creating, sharing, testing, and documenting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8620" marR="0" rtl="0" algn="l">
              <a:lnSpc>
                <a:spcPct val="100000"/>
              </a:lnSpc>
              <a:spcBef>
                <a:spcPts val="2405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APIs.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6555" lvl="0" marL="388620" marR="0" rtl="0" algn="l">
              <a:lnSpc>
                <a:spcPct val="100000"/>
              </a:lnSpc>
              <a:spcBef>
                <a:spcPts val="325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Features a user-friendly and powerful toolset.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6555" lvl="0" marL="388620" marR="0" rtl="0" algn="l">
              <a:lnSpc>
                <a:spcPct val="100000"/>
              </a:lnSpc>
              <a:spcBef>
                <a:spcPts val="153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Available on MacOS, Linux,	and	Windows	through	native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8620" marR="0" rtl="0" algn="l">
              <a:lnSpc>
                <a:spcPct val="100000"/>
              </a:lnSpc>
              <a:spcBef>
                <a:spcPts val="2405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apps.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5181091" y="439622"/>
            <a:ext cx="7059295" cy="68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Twentieth Century"/>
              <a:buNone/>
            </a:pPr>
            <a:r>
              <a:rPr b="1" lang="en-US" sz="4300"/>
              <a:t>PROJECT ARCHITECTURE</a:t>
            </a:r>
            <a:endParaRPr b="1" sz="4300"/>
          </a:p>
        </p:txBody>
      </p:sp>
      <p:pic>
        <p:nvPicPr>
          <p:cNvPr id="249" name="Google Shape;24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8079" y="1664207"/>
            <a:ext cx="10911840" cy="845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type="title"/>
          </p:nvPr>
        </p:nvSpPr>
        <p:spPr>
          <a:xfrm>
            <a:off x="1015704" y="606925"/>
            <a:ext cx="4972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MODULES</a:t>
            </a:r>
            <a:endParaRPr sz="4300"/>
          </a:p>
        </p:txBody>
      </p:sp>
      <p:sp>
        <p:nvSpPr>
          <p:cNvPr id="255" name="Google Shape;255;p34"/>
          <p:cNvSpPr txBox="1"/>
          <p:nvPr/>
        </p:nvSpPr>
        <p:spPr>
          <a:xfrm>
            <a:off x="1015695" y="1777729"/>
            <a:ext cx="16927195" cy="7922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25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The system comprises of 2 major modules with their sub-modules as follows: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060"/>
              </a:spcBef>
              <a:spcAft>
                <a:spcPts val="0"/>
              </a:spcAft>
              <a:buNone/>
            </a:pPr>
            <a:r>
              <a:rPr b="1" lang="en-US" sz="5050">
                <a:solidFill>
                  <a:srgbClr val="573A8F"/>
                </a:solidFill>
                <a:latin typeface="Arial"/>
                <a:ea typeface="Arial"/>
                <a:cs typeface="Arial"/>
                <a:sym typeface="Arial"/>
              </a:rPr>
              <a:t>1. Admin :</a:t>
            </a:r>
            <a:endParaRPr sz="5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78790" lvl="0" marL="490855" marR="0" rtl="0" algn="l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AutoNum type="alphaLcPeriod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Lander Page : Main page and has 2 buttons for admin login and User login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2444" lvl="0" marL="524510" marR="0" rtl="0" algn="l">
              <a:lnSpc>
                <a:spcPct val="100000"/>
              </a:lnSpc>
              <a:spcBef>
                <a:spcPts val="240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AutoNum type="alphaLcPeriod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Admin Login: Admin can login by using username and password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12700" marR="5080" rtl="0" algn="l">
              <a:lnSpc>
                <a:spcPct val="136600"/>
              </a:lnSpc>
              <a:spcBef>
                <a:spcPts val="86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AutoNum type="alphaLcPeriod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Dashboard: Admin dashboard has two buttons for Booklist and Rating list  d.Admin	Book	List	: This	list	contains	all	the	books	with	edit,	enable	and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405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delete button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25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e. Rating List: This list has the rating given to the books by the readers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f. Logout : This is used to logout when all work is done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888" y="1394460"/>
            <a:ext cx="15508223" cy="866851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>
            <p:ph type="title"/>
          </p:nvPr>
        </p:nvSpPr>
        <p:spPr>
          <a:xfrm>
            <a:off x="5181091" y="446354"/>
            <a:ext cx="7141845" cy="68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Twentieth Century"/>
              <a:buNone/>
            </a:pPr>
            <a:r>
              <a:rPr b="1" lang="en-US" sz="4300"/>
              <a:t>ER DIAGRAM FOR ADMIN</a:t>
            </a:r>
            <a:endParaRPr b="1" sz="4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1015695" y="606933"/>
            <a:ext cx="2622550" cy="68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2. USER :</a:t>
            </a:r>
            <a:endParaRPr sz="4300"/>
          </a:p>
        </p:txBody>
      </p:sp>
      <p:sp>
        <p:nvSpPr>
          <p:cNvPr id="267" name="Google Shape;267;p36"/>
          <p:cNvSpPr txBox="1"/>
          <p:nvPr/>
        </p:nvSpPr>
        <p:spPr>
          <a:xfrm>
            <a:off x="1015695" y="1741963"/>
            <a:ext cx="16850360" cy="5894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8125">
            <a:spAutoFit/>
          </a:bodyPr>
          <a:lstStyle/>
          <a:p>
            <a:pPr indent="-478790" lvl="0" marL="4908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AutoNum type="alphaLcPeriod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User Login: User can login using email-id and password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2444" lvl="0" marL="52451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AutoNum type="alphaLcPeriod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User Registration: User can register themselves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73075" lvl="0" marL="48514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AutoNum type="alphaLcPeriod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User Dashboard : User dashboard has 2 buttons for booklist and user profile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2444" lvl="0" marL="524510" marR="0" rtl="0" algn="l">
              <a:lnSpc>
                <a:spcPct val="100000"/>
              </a:lnSpc>
              <a:spcBef>
                <a:spcPts val="240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AutoNum type="alphaLcPeriod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Booklist :Book list has all the books with a review button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86408" lvl="0" marL="49847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AutoNum type="alphaLcPeriod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Review : This gives details of the book and you can give rating and review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8145" lvl="0" marL="410209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AutoNum type="alphaLcPeriod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User Profile: This gives details of the user who has logged in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74345" lvl="0" marL="486409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AutoNum type="alphaLcPeriod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Update Profile: Update profile is used to update details related to user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660" y="1461516"/>
            <a:ext cx="13822680" cy="827989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7"/>
          <p:cNvSpPr txBox="1"/>
          <p:nvPr>
            <p:ph type="title"/>
          </p:nvPr>
        </p:nvSpPr>
        <p:spPr>
          <a:xfrm>
            <a:off x="5181091" y="606933"/>
            <a:ext cx="6661784" cy="68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Twentieth Century"/>
              <a:buNone/>
            </a:pPr>
            <a:r>
              <a:rPr b="1" lang="en-US" sz="4300"/>
              <a:t>ER DIAGRAM FOR USER</a:t>
            </a:r>
            <a:endParaRPr b="1" sz="4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3817746" y="932814"/>
            <a:ext cx="4050665" cy="68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LANDER PAGE</a:t>
            </a:r>
            <a:endParaRPr sz="4300"/>
          </a:p>
        </p:txBody>
      </p:sp>
      <p:sp>
        <p:nvSpPr>
          <p:cNvPr id="279" name="Google Shape;279;p38"/>
          <p:cNvSpPr/>
          <p:nvPr/>
        </p:nvSpPr>
        <p:spPr>
          <a:xfrm>
            <a:off x="0" y="0"/>
            <a:ext cx="3086100" cy="10287000"/>
          </a:xfrm>
          <a:custGeom>
            <a:rect b="b" l="l" r="r" t="t"/>
            <a:pathLst>
              <a:path extrusionOk="0" h="10287000" w="3086100">
                <a:moveTo>
                  <a:pt x="3086100" y="0"/>
                </a:moveTo>
                <a:lnTo>
                  <a:pt x="0" y="0"/>
                </a:lnTo>
                <a:lnTo>
                  <a:pt x="0" y="10287000"/>
                </a:lnTo>
                <a:lnTo>
                  <a:pt x="3086100" y="10287000"/>
                </a:lnTo>
                <a:lnTo>
                  <a:pt x="3086100" y="0"/>
                </a:lnTo>
                <a:close/>
              </a:path>
            </a:pathLst>
          </a:custGeom>
          <a:solidFill>
            <a:srgbClr val="573A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0" name="Google Shape;280;p38"/>
          <p:cNvSpPr/>
          <p:nvPr/>
        </p:nvSpPr>
        <p:spPr>
          <a:xfrm>
            <a:off x="4233671" y="8659368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222" y="0"/>
                </a:moveTo>
                <a:lnTo>
                  <a:pt x="201294" y="4698"/>
                </a:lnTo>
                <a:lnTo>
                  <a:pt x="154050" y="18160"/>
                </a:lnTo>
                <a:lnTo>
                  <a:pt x="111125" y="39369"/>
                </a:lnTo>
                <a:lnTo>
                  <a:pt x="73787" y="67563"/>
                </a:lnTo>
                <a:lnTo>
                  <a:pt x="43052" y="101599"/>
                </a:lnTo>
                <a:lnTo>
                  <a:pt x="19812" y="140842"/>
                </a:lnTo>
                <a:lnTo>
                  <a:pt x="5079" y="184149"/>
                </a:lnTo>
                <a:lnTo>
                  <a:pt x="0" y="230631"/>
                </a:lnTo>
                <a:lnTo>
                  <a:pt x="5079" y="277113"/>
                </a:lnTo>
                <a:lnTo>
                  <a:pt x="19812" y="320420"/>
                </a:lnTo>
                <a:lnTo>
                  <a:pt x="43052" y="359562"/>
                </a:lnTo>
                <a:lnTo>
                  <a:pt x="73787" y="393699"/>
                </a:lnTo>
                <a:lnTo>
                  <a:pt x="111125" y="421855"/>
                </a:lnTo>
                <a:lnTo>
                  <a:pt x="154050" y="443102"/>
                </a:lnTo>
                <a:lnTo>
                  <a:pt x="201294" y="456539"/>
                </a:lnTo>
                <a:lnTo>
                  <a:pt x="252222" y="461225"/>
                </a:lnTo>
                <a:lnTo>
                  <a:pt x="303022" y="456539"/>
                </a:lnTo>
                <a:lnTo>
                  <a:pt x="350392" y="443102"/>
                </a:lnTo>
                <a:lnTo>
                  <a:pt x="393191" y="421855"/>
                </a:lnTo>
                <a:lnTo>
                  <a:pt x="430529" y="393699"/>
                </a:lnTo>
                <a:lnTo>
                  <a:pt x="461263" y="359562"/>
                </a:lnTo>
                <a:lnTo>
                  <a:pt x="484504" y="320420"/>
                </a:lnTo>
                <a:lnTo>
                  <a:pt x="499237" y="277113"/>
                </a:lnTo>
                <a:lnTo>
                  <a:pt x="504316" y="230631"/>
                </a:lnTo>
                <a:lnTo>
                  <a:pt x="499237" y="184149"/>
                </a:lnTo>
                <a:lnTo>
                  <a:pt x="484504" y="140842"/>
                </a:lnTo>
                <a:lnTo>
                  <a:pt x="461263" y="101599"/>
                </a:lnTo>
                <a:lnTo>
                  <a:pt x="430529" y="67563"/>
                </a:lnTo>
                <a:lnTo>
                  <a:pt x="393191" y="39369"/>
                </a:lnTo>
                <a:lnTo>
                  <a:pt x="350392" y="18160"/>
                </a:lnTo>
                <a:lnTo>
                  <a:pt x="303022" y="4698"/>
                </a:lnTo>
                <a:lnTo>
                  <a:pt x="25222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1" name="Google Shape;281;p38"/>
          <p:cNvSpPr/>
          <p:nvPr/>
        </p:nvSpPr>
        <p:spPr>
          <a:xfrm>
            <a:off x="5746750" y="8659368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095" y="0"/>
                </a:moveTo>
                <a:lnTo>
                  <a:pt x="201295" y="4698"/>
                </a:lnTo>
                <a:lnTo>
                  <a:pt x="153924" y="18160"/>
                </a:lnTo>
                <a:lnTo>
                  <a:pt x="111125" y="39369"/>
                </a:lnTo>
                <a:lnTo>
                  <a:pt x="73787" y="67563"/>
                </a:lnTo>
                <a:lnTo>
                  <a:pt x="43052" y="101599"/>
                </a:lnTo>
                <a:lnTo>
                  <a:pt x="19812" y="140842"/>
                </a:lnTo>
                <a:lnTo>
                  <a:pt x="5079" y="184149"/>
                </a:lnTo>
                <a:lnTo>
                  <a:pt x="0" y="230631"/>
                </a:lnTo>
                <a:lnTo>
                  <a:pt x="5079" y="277113"/>
                </a:lnTo>
                <a:lnTo>
                  <a:pt x="19812" y="320420"/>
                </a:lnTo>
                <a:lnTo>
                  <a:pt x="43052" y="359562"/>
                </a:lnTo>
                <a:lnTo>
                  <a:pt x="73787" y="393699"/>
                </a:lnTo>
                <a:lnTo>
                  <a:pt x="111125" y="421855"/>
                </a:lnTo>
                <a:lnTo>
                  <a:pt x="153924" y="443102"/>
                </a:lnTo>
                <a:lnTo>
                  <a:pt x="201295" y="456539"/>
                </a:lnTo>
                <a:lnTo>
                  <a:pt x="252095" y="461225"/>
                </a:lnTo>
                <a:lnTo>
                  <a:pt x="303022" y="456539"/>
                </a:lnTo>
                <a:lnTo>
                  <a:pt x="350392" y="443102"/>
                </a:lnTo>
                <a:lnTo>
                  <a:pt x="393191" y="421855"/>
                </a:lnTo>
                <a:lnTo>
                  <a:pt x="430529" y="393699"/>
                </a:lnTo>
                <a:lnTo>
                  <a:pt x="461263" y="359562"/>
                </a:lnTo>
                <a:lnTo>
                  <a:pt x="484504" y="320420"/>
                </a:lnTo>
                <a:lnTo>
                  <a:pt x="499237" y="277113"/>
                </a:lnTo>
                <a:lnTo>
                  <a:pt x="504316" y="230631"/>
                </a:lnTo>
                <a:lnTo>
                  <a:pt x="499237" y="184149"/>
                </a:lnTo>
                <a:lnTo>
                  <a:pt x="484504" y="140842"/>
                </a:lnTo>
                <a:lnTo>
                  <a:pt x="461263" y="101599"/>
                </a:lnTo>
                <a:lnTo>
                  <a:pt x="430529" y="67563"/>
                </a:lnTo>
                <a:lnTo>
                  <a:pt x="393191" y="39369"/>
                </a:lnTo>
                <a:lnTo>
                  <a:pt x="350392" y="18160"/>
                </a:lnTo>
                <a:lnTo>
                  <a:pt x="303022" y="4698"/>
                </a:lnTo>
                <a:lnTo>
                  <a:pt x="25209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2" name="Google Shape;282;p38"/>
          <p:cNvSpPr/>
          <p:nvPr/>
        </p:nvSpPr>
        <p:spPr>
          <a:xfrm>
            <a:off x="4990210" y="8659368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222" y="0"/>
                </a:moveTo>
                <a:lnTo>
                  <a:pt x="201294" y="4698"/>
                </a:lnTo>
                <a:lnTo>
                  <a:pt x="153924" y="18160"/>
                </a:lnTo>
                <a:lnTo>
                  <a:pt x="111125" y="39369"/>
                </a:lnTo>
                <a:lnTo>
                  <a:pt x="73787" y="67563"/>
                </a:lnTo>
                <a:lnTo>
                  <a:pt x="43052" y="101599"/>
                </a:lnTo>
                <a:lnTo>
                  <a:pt x="19812" y="140842"/>
                </a:lnTo>
                <a:lnTo>
                  <a:pt x="5079" y="184149"/>
                </a:lnTo>
                <a:lnTo>
                  <a:pt x="0" y="230631"/>
                </a:lnTo>
                <a:lnTo>
                  <a:pt x="5079" y="277113"/>
                </a:lnTo>
                <a:lnTo>
                  <a:pt x="19812" y="320420"/>
                </a:lnTo>
                <a:lnTo>
                  <a:pt x="43052" y="359562"/>
                </a:lnTo>
                <a:lnTo>
                  <a:pt x="73787" y="393699"/>
                </a:lnTo>
                <a:lnTo>
                  <a:pt x="111125" y="421855"/>
                </a:lnTo>
                <a:lnTo>
                  <a:pt x="153924" y="443102"/>
                </a:lnTo>
                <a:lnTo>
                  <a:pt x="201294" y="456539"/>
                </a:lnTo>
                <a:lnTo>
                  <a:pt x="252222" y="461225"/>
                </a:lnTo>
                <a:lnTo>
                  <a:pt x="303022" y="456539"/>
                </a:lnTo>
                <a:lnTo>
                  <a:pt x="350392" y="443102"/>
                </a:lnTo>
                <a:lnTo>
                  <a:pt x="393191" y="421855"/>
                </a:lnTo>
                <a:lnTo>
                  <a:pt x="430529" y="393699"/>
                </a:lnTo>
                <a:lnTo>
                  <a:pt x="461263" y="359562"/>
                </a:lnTo>
                <a:lnTo>
                  <a:pt x="484504" y="320420"/>
                </a:lnTo>
                <a:lnTo>
                  <a:pt x="499237" y="277113"/>
                </a:lnTo>
                <a:lnTo>
                  <a:pt x="504316" y="230631"/>
                </a:lnTo>
                <a:lnTo>
                  <a:pt x="499237" y="184149"/>
                </a:lnTo>
                <a:lnTo>
                  <a:pt x="484504" y="140842"/>
                </a:lnTo>
                <a:lnTo>
                  <a:pt x="461263" y="101599"/>
                </a:lnTo>
                <a:lnTo>
                  <a:pt x="430529" y="67563"/>
                </a:lnTo>
                <a:lnTo>
                  <a:pt x="393191" y="39369"/>
                </a:lnTo>
                <a:lnTo>
                  <a:pt x="350392" y="18160"/>
                </a:lnTo>
                <a:lnTo>
                  <a:pt x="303022" y="4698"/>
                </a:lnTo>
                <a:lnTo>
                  <a:pt x="25222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3848227" y="2134264"/>
            <a:ext cx="9888855" cy="508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8125">
            <a:spAutoFit/>
          </a:bodyPr>
          <a:lstStyle/>
          <a:p>
            <a:pPr indent="-376555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The Lander page is the main page.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6555" lvl="0" marL="38862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The Lander page has 2 buttons that is admin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900"/>
              <a:buFont typeface="Arial"/>
              <a:buNone/>
            </a:pPr>
            <a:r>
              <a:t/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40505"/>
              </a:buClr>
              <a:buSzPts val="4100"/>
              <a:buFont typeface="Arial"/>
              <a:buNone/>
            </a:pPr>
            <a:r>
              <a:t/>
            </a:r>
            <a:endParaRPr sz="4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731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Admin login and user login :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6555" lvl="0" marL="38862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Admin Login takes us to admin login page.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6555" lvl="0" marL="38862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User Login takes us to user login page.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1370663" y="927776"/>
            <a:ext cx="15317137" cy="8178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2673"/>
              </a:buClr>
              <a:buSzPts val="5400"/>
              <a:buFont typeface="Twentieth Century"/>
              <a:buNone/>
            </a:pPr>
            <a:r>
              <a:rPr b="1" lang="en-US">
                <a:solidFill>
                  <a:srgbClr val="802673"/>
                </a:solidFill>
              </a:rPr>
              <a:t>GROUP NO : 03</a:t>
            </a:r>
            <a:br>
              <a:rPr b="1" lang="en-US"/>
            </a:br>
            <a:br>
              <a:rPr lang="en-US"/>
            </a:br>
            <a:r>
              <a:rPr b="1" lang="en-US" sz="3600"/>
              <a:t>TEAM LEADER :</a:t>
            </a:r>
            <a:br>
              <a:rPr lang="en-US"/>
            </a:br>
            <a:r>
              <a:rPr lang="en-US"/>
              <a:t>	</a:t>
            </a:r>
            <a:r>
              <a:rPr lang="en-US" sz="3200"/>
              <a:t>KUMAR AKSHANSH</a:t>
            </a:r>
            <a:br>
              <a:rPr lang="en-US"/>
            </a:br>
            <a:r>
              <a:rPr b="1" lang="en-US" sz="3600"/>
              <a:t>TEAM MEMBERS :</a:t>
            </a:r>
            <a:br>
              <a:rPr lang="en-US"/>
            </a:br>
            <a:r>
              <a:rPr lang="en-US"/>
              <a:t>	</a:t>
            </a:r>
            <a:r>
              <a:rPr lang="en-US" sz="2800"/>
              <a:t>1)</a:t>
            </a:r>
            <a:r>
              <a:rPr b="0" i="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IFFAT PERWEEN – 2575711</a:t>
            </a:r>
            <a:br>
              <a:rPr b="0" i="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2) INAVARAPU PRAVALLIKA – 2576100</a:t>
            </a:r>
            <a:br>
              <a:rPr b="0" i="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3) INDRAVATH SAI KUMAR NAIK – 2576077</a:t>
            </a:r>
            <a:br>
              <a:rPr b="0" i="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4) KALLEPALLI SRINU – 2576308</a:t>
            </a:r>
            <a:br>
              <a:rPr b="0" i="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5) KIRANKUMAR D NATIKAR – 2576955</a:t>
            </a:r>
            <a:br>
              <a:rPr b="0" i="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6) KONDRU PRAVEEN – 2576705</a:t>
            </a:r>
            <a:br>
              <a:rPr b="0" i="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7) KUMAR MAYUR - 2577154</a:t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9"/>
          <p:cNvPicPr preferRelativeResize="0"/>
          <p:nvPr/>
        </p:nvPicPr>
        <p:blipFill rotWithShape="1">
          <a:blip r:embed="rId3">
            <a:alphaModFix/>
          </a:blip>
          <a:srcRect b="4278" l="0" r="0" t="0"/>
          <a:stretch/>
        </p:blipFill>
        <p:spPr>
          <a:xfrm>
            <a:off x="126100" y="381300"/>
            <a:ext cx="18035800" cy="970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3817746" y="932814"/>
            <a:ext cx="4025265" cy="68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ADMIN LOGIN</a:t>
            </a:r>
            <a:endParaRPr sz="4300"/>
          </a:p>
        </p:txBody>
      </p:sp>
      <p:sp>
        <p:nvSpPr>
          <p:cNvPr id="294" name="Google Shape;294;p40"/>
          <p:cNvSpPr/>
          <p:nvPr/>
        </p:nvSpPr>
        <p:spPr>
          <a:xfrm>
            <a:off x="0" y="0"/>
            <a:ext cx="3086100" cy="10287000"/>
          </a:xfrm>
          <a:custGeom>
            <a:rect b="b" l="l" r="r" t="t"/>
            <a:pathLst>
              <a:path extrusionOk="0" h="10287000" w="3086100">
                <a:moveTo>
                  <a:pt x="3086100" y="0"/>
                </a:moveTo>
                <a:lnTo>
                  <a:pt x="0" y="0"/>
                </a:lnTo>
                <a:lnTo>
                  <a:pt x="0" y="10287000"/>
                </a:lnTo>
                <a:lnTo>
                  <a:pt x="3086100" y="10287000"/>
                </a:lnTo>
                <a:lnTo>
                  <a:pt x="3086100" y="0"/>
                </a:lnTo>
                <a:close/>
              </a:path>
            </a:pathLst>
          </a:custGeom>
          <a:solidFill>
            <a:srgbClr val="573A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5" name="Google Shape;295;p40"/>
          <p:cNvSpPr/>
          <p:nvPr/>
        </p:nvSpPr>
        <p:spPr>
          <a:xfrm>
            <a:off x="4233671" y="8659368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222" y="0"/>
                </a:moveTo>
                <a:lnTo>
                  <a:pt x="201294" y="4698"/>
                </a:lnTo>
                <a:lnTo>
                  <a:pt x="154050" y="18160"/>
                </a:lnTo>
                <a:lnTo>
                  <a:pt x="111125" y="39369"/>
                </a:lnTo>
                <a:lnTo>
                  <a:pt x="73787" y="67563"/>
                </a:lnTo>
                <a:lnTo>
                  <a:pt x="43052" y="101599"/>
                </a:lnTo>
                <a:lnTo>
                  <a:pt x="19812" y="140842"/>
                </a:lnTo>
                <a:lnTo>
                  <a:pt x="5079" y="184149"/>
                </a:lnTo>
                <a:lnTo>
                  <a:pt x="0" y="230631"/>
                </a:lnTo>
                <a:lnTo>
                  <a:pt x="5079" y="277113"/>
                </a:lnTo>
                <a:lnTo>
                  <a:pt x="19812" y="320420"/>
                </a:lnTo>
                <a:lnTo>
                  <a:pt x="43052" y="359562"/>
                </a:lnTo>
                <a:lnTo>
                  <a:pt x="73787" y="393699"/>
                </a:lnTo>
                <a:lnTo>
                  <a:pt x="111125" y="421855"/>
                </a:lnTo>
                <a:lnTo>
                  <a:pt x="154050" y="443102"/>
                </a:lnTo>
                <a:lnTo>
                  <a:pt x="201294" y="456539"/>
                </a:lnTo>
                <a:lnTo>
                  <a:pt x="252222" y="461225"/>
                </a:lnTo>
                <a:lnTo>
                  <a:pt x="303022" y="456539"/>
                </a:lnTo>
                <a:lnTo>
                  <a:pt x="350392" y="443102"/>
                </a:lnTo>
                <a:lnTo>
                  <a:pt x="393191" y="421855"/>
                </a:lnTo>
                <a:lnTo>
                  <a:pt x="430529" y="393699"/>
                </a:lnTo>
                <a:lnTo>
                  <a:pt x="461263" y="359562"/>
                </a:lnTo>
                <a:lnTo>
                  <a:pt x="484504" y="320420"/>
                </a:lnTo>
                <a:lnTo>
                  <a:pt x="499237" y="277113"/>
                </a:lnTo>
                <a:lnTo>
                  <a:pt x="504316" y="230631"/>
                </a:lnTo>
                <a:lnTo>
                  <a:pt x="499237" y="184149"/>
                </a:lnTo>
                <a:lnTo>
                  <a:pt x="484504" y="140842"/>
                </a:lnTo>
                <a:lnTo>
                  <a:pt x="461263" y="101599"/>
                </a:lnTo>
                <a:lnTo>
                  <a:pt x="430529" y="67563"/>
                </a:lnTo>
                <a:lnTo>
                  <a:pt x="393191" y="39369"/>
                </a:lnTo>
                <a:lnTo>
                  <a:pt x="350392" y="18160"/>
                </a:lnTo>
                <a:lnTo>
                  <a:pt x="303022" y="4698"/>
                </a:lnTo>
                <a:lnTo>
                  <a:pt x="25222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6" name="Google Shape;296;p40"/>
          <p:cNvSpPr/>
          <p:nvPr/>
        </p:nvSpPr>
        <p:spPr>
          <a:xfrm>
            <a:off x="5746750" y="8659368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095" y="0"/>
                </a:moveTo>
                <a:lnTo>
                  <a:pt x="201295" y="4698"/>
                </a:lnTo>
                <a:lnTo>
                  <a:pt x="153924" y="18160"/>
                </a:lnTo>
                <a:lnTo>
                  <a:pt x="111125" y="39369"/>
                </a:lnTo>
                <a:lnTo>
                  <a:pt x="73787" y="67563"/>
                </a:lnTo>
                <a:lnTo>
                  <a:pt x="43052" y="101599"/>
                </a:lnTo>
                <a:lnTo>
                  <a:pt x="19812" y="140842"/>
                </a:lnTo>
                <a:lnTo>
                  <a:pt x="5079" y="184149"/>
                </a:lnTo>
                <a:lnTo>
                  <a:pt x="0" y="230631"/>
                </a:lnTo>
                <a:lnTo>
                  <a:pt x="5079" y="277113"/>
                </a:lnTo>
                <a:lnTo>
                  <a:pt x="19812" y="320420"/>
                </a:lnTo>
                <a:lnTo>
                  <a:pt x="43052" y="359562"/>
                </a:lnTo>
                <a:lnTo>
                  <a:pt x="73787" y="393699"/>
                </a:lnTo>
                <a:lnTo>
                  <a:pt x="111125" y="421855"/>
                </a:lnTo>
                <a:lnTo>
                  <a:pt x="153924" y="443102"/>
                </a:lnTo>
                <a:lnTo>
                  <a:pt x="201295" y="456539"/>
                </a:lnTo>
                <a:lnTo>
                  <a:pt x="252095" y="461225"/>
                </a:lnTo>
                <a:lnTo>
                  <a:pt x="303022" y="456539"/>
                </a:lnTo>
                <a:lnTo>
                  <a:pt x="350392" y="443102"/>
                </a:lnTo>
                <a:lnTo>
                  <a:pt x="393191" y="421855"/>
                </a:lnTo>
                <a:lnTo>
                  <a:pt x="430529" y="393699"/>
                </a:lnTo>
                <a:lnTo>
                  <a:pt x="461263" y="359562"/>
                </a:lnTo>
                <a:lnTo>
                  <a:pt x="484504" y="320420"/>
                </a:lnTo>
                <a:lnTo>
                  <a:pt x="499237" y="277113"/>
                </a:lnTo>
                <a:lnTo>
                  <a:pt x="504316" y="230631"/>
                </a:lnTo>
                <a:lnTo>
                  <a:pt x="499237" y="184149"/>
                </a:lnTo>
                <a:lnTo>
                  <a:pt x="484504" y="140842"/>
                </a:lnTo>
                <a:lnTo>
                  <a:pt x="461263" y="101599"/>
                </a:lnTo>
                <a:lnTo>
                  <a:pt x="430529" y="67563"/>
                </a:lnTo>
                <a:lnTo>
                  <a:pt x="393191" y="39369"/>
                </a:lnTo>
                <a:lnTo>
                  <a:pt x="350392" y="18160"/>
                </a:lnTo>
                <a:lnTo>
                  <a:pt x="303022" y="4698"/>
                </a:lnTo>
                <a:lnTo>
                  <a:pt x="25209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7" name="Google Shape;297;p40"/>
          <p:cNvSpPr/>
          <p:nvPr/>
        </p:nvSpPr>
        <p:spPr>
          <a:xfrm>
            <a:off x="4990210" y="8659368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222" y="0"/>
                </a:moveTo>
                <a:lnTo>
                  <a:pt x="201294" y="4698"/>
                </a:lnTo>
                <a:lnTo>
                  <a:pt x="153924" y="18160"/>
                </a:lnTo>
                <a:lnTo>
                  <a:pt x="111125" y="39369"/>
                </a:lnTo>
                <a:lnTo>
                  <a:pt x="73787" y="67563"/>
                </a:lnTo>
                <a:lnTo>
                  <a:pt x="43052" y="101599"/>
                </a:lnTo>
                <a:lnTo>
                  <a:pt x="19812" y="140842"/>
                </a:lnTo>
                <a:lnTo>
                  <a:pt x="5079" y="184149"/>
                </a:lnTo>
                <a:lnTo>
                  <a:pt x="0" y="230631"/>
                </a:lnTo>
                <a:lnTo>
                  <a:pt x="5079" y="277113"/>
                </a:lnTo>
                <a:lnTo>
                  <a:pt x="19812" y="320420"/>
                </a:lnTo>
                <a:lnTo>
                  <a:pt x="43052" y="359562"/>
                </a:lnTo>
                <a:lnTo>
                  <a:pt x="73787" y="393699"/>
                </a:lnTo>
                <a:lnTo>
                  <a:pt x="111125" y="421855"/>
                </a:lnTo>
                <a:lnTo>
                  <a:pt x="153924" y="443102"/>
                </a:lnTo>
                <a:lnTo>
                  <a:pt x="201294" y="456539"/>
                </a:lnTo>
                <a:lnTo>
                  <a:pt x="252222" y="461225"/>
                </a:lnTo>
                <a:lnTo>
                  <a:pt x="303022" y="456539"/>
                </a:lnTo>
                <a:lnTo>
                  <a:pt x="350392" y="443102"/>
                </a:lnTo>
                <a:lnTo>
                  <a:pt x="393191" y="421855"/>
                </a:lnTo>
                <a:lnTo>
                  <a:pt x="430529" y="393699"/>
                </a:lnTo>
                <a:lnTo>
                  <a:pt x="461263" y="359562"/>
                </a:lnTo>
                <a:lnTo>
                  <a:pt x="484504" y="320420"/>
                </a:lnTo>
                <a:lnTo>
                  <a:pt x="499237" y="277113"/>
                </a:lnTo>
                <a:lnTo>
                  <a:pt x="504316" y="230631"/>
                </a:lnTo>
                <a:lnTo>
                  <a:pt x="499237" y="184149"/>
                </a:lnTo>
                <a:lnTo>
                  <a:pt x="484504" y="140842"/>
                </a:lnTo>
                <a:lnTo>
                  <a:pt x="461263" y="101599"/>
                </a:lnTo>
                <a:lnTo>
                  <a:pt x="430529" y="67563"/>
                </a:lnTo>
                <a:lnTo>
                  <a:pt x="393191" y="39369"/>
                </a:lnTo>
                <a:lnTo>
                  <a:pt x="350392" y="18160"/>
                </a:lnTo>
                <a:lnTo>
                  <a:pt x="303022" y="4698"/>
                </a:lnTo>
                <a:lnTo>
                  <a:pt x="25222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3848227" y="2343307"/>
            <a:ext cx="13734415" cy="4258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76555" lvl="0" marL="388620" marR="5080" rtl="0" algn="l">
              <a:lnSpc>
                <a:spcPct val="1572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In the admin login page the admin can login using username  and password which is already saved.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900"/>
              <a:buFont typeface="Arial"/>
              <a:buNone/>
            </a:pPr>
            <a:r>
              <a:t/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6555" lvl="0" marL="388620" marR="6350" rtl="0" algn="l">
              <a:lnSpc>
                <a:spcPct val="157100"/>
              </a:lnSpc>
              <a:spcBef>
                <a:spcPts val="244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If	you type	wrong password it	will	give invalid	username	or  password.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1"/>
          <p:cNvPicPr preferRelativeResize="0"/>
          <p:nvPr/>
        </p:nvPicPr>
        <p:blipFill rotWithShape="1">
          <a:blip r:embed="rId3">
            <a:alphaModFix/>
          </a:blip>
          <a:srcRect b="0" l="0" r="0" t="4187"/>
          <a:stretch/>
        </p:blipFill>
        <p:spPr>
          <a:xfrm>
            <a:off x="152788" y="129675"/>
            <a:ext cx="17982424" cy="968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2"/>
          <p:cNvPicPr preferRelativeResize="0"/>
          <p:nvPr/>
        </p:nvPicPr>
        <p:blipFill rotWithShape="1">
          <a:blip r:embed="rId3">
            <a:alphaModFix/>
          </a:blip>
          <a:srcRect b="0" l="0" r="0" t="3260"/>
          <a:stretch/>
        </p:blipFill>
        <p:spPr>
          <a:xfrm>
            <a:off x="110738" y="436375"/>
            <a:ext cx="18066525" cy="94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title"/>
          </p:nvPr>
        </p:nvSpPr>
        <p:spPr>
          <a:xfrm>
            <a:off x="3817752" y="932825"/>
            <a:ext cx="85083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ADMIN DASHBOARD</a:t>
            </a:r>
            <a:endParaRPr sz="4300"/>
          </a:p>
        </p:txBody>
      </p:sp>
      <p:sp>
        <p:nvSpPr>
          <p:cNvPr id="314" name="Google Shape;314;p43"/>
          <p:cNvSpPr/>
          <p:nvPr/>
        </p:nvSpPr>
        <p:spPr>
          <a:xfrm>
            <a:off x="0" y="0"/>
            <a:ext cx="3086100" cy="10287000"/>
          </a:xfrm>
          <a:custGeom>
            <a:rect b="b" l="l" r="r" t="t"/>
            <a:pathLst>
              <a:path extrusionOk="0" h="10287000" w="3086100">
                <a:moveTo>
                  <a:pt x="3086100" y="0"/>
                </a:moveTo>
                <a:lnTo>
                  <a:pt x="0" y="0"/>
                </a:lnTo>
                <a:lnTo>
                  <a:pt x="0" y="10287000"/>
                </a:lnTo>
                <a:lnTo>
                  <a:pt x="3086100" y="10287000"/>
                </a:lnTo>
                <a:lnTo>
                  <a:pt x="3086100" y="0"/>
                </a:lnTo>
                <a:close/>
              </a:path>
            </a:pathLst>
          </a:custGeom>
          <a:solidFill>
            <a:srgbClr val="573A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5" name="Google Shape;315;p43"/>
          <p:cNvSpPr/>
          <p:nvPr/>
        </p:nvSpPr>
        <p:spPr>
          <a:xfrm>
            <a:off x="4180332" y="9299447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221" y="0"/>
                </a:moveTo>
                <a:lnTo>
                  <a:pt x="201294" y="4686"/>
                </a:lnTo>
                <a:lnTo>
                  <a:pt x="154050" y="18110"/>
                </a:lnTo>
                <a:lnTo>
                  <a:pt x="111125" y="39369"/>
                </a:lnTo>
                <a:lnTo>
                  <a:pt x="73787" y="67525"/>
                </a:lnTo>
                <a:lnTo>
                  <a:pt x="43052" y="101650"/>
                </a:lnTo>
                <a:lnTo>
                  <a:pt x="19812" y="140830"/>
                </a:lnTo>
                <a:lnTo>
                  <a:pt x="5079" y="184124"/>
                </a:lnTo>
                <a:lnTo>
                  <a:pt x="0" y="230606"/>
                </a:lnTo>
                <a:lnTo>
                  <a:pt x="5079" y="277101"/>
                </a:lnTo>
                <a:lnTo>
                  <a:pt x="19812" y="320395"/>
                </a:lnTo>
                <a:lnTo>
                  <a:pt x="43052" y="359562"/>
                </a:lnTo>
                <a:lnTo>
                  <a:pt x="73787" y="393699"/>
                </a:lnTo>
                <a:lnTo>
                  <a:pt x="111125" y="421843"/>
                </a:lnTo>
                <a:lnTo>
                  <a:pt x="154050" y="443102"/>
                </a:lnTo>
                <a:lnTo>
                  <a:pt x="201294" y="456539"/>
                </a:lnTo>
                <a:lnTo>
                  <a:pt x="252221" y="461225"/>
                </a:lnTo>
                <a:lnTo>
                  <a:pt x="303021" y="456539"/>
                </a:lnTo>
                <a:lnTo>
                  <a:pt x="350392" y="443102"/>
                </a:lnTo>
                <a:lnTo>
                  <a:pt x="393191" y="421843"/>
                </a:lnTo>
                <a:lnTo>
                  <a:pt x="430529" y="393699"/>
                </a:lnTo>
                <a:lnTo>
                  <a:pt x="461390" y="359562"/>
                </a:lnTo>
                <a:lnTo>
                  <a:pt x="484631" y="320395"/>
                </a:lnTo>
                <a:lnTo>
                  <a:pt x="499237" y="277101"/>
                </a:lnTo>
                <a:lnTo>
                  <a:pt x="504443" y="230606"/>
                </a:lnTo>
                <a:lnTo>
                  <a:pt x="499237" y="184124"/>
                </a:lnTo>
                <a:lnTo>
                  <a:pt x="484631" y="140830"/>
                </a:lnTo>
                <a:lnTo>
                  <a:pt x="461390" y="101650"/>
                </a:lnTo>
                <a:lnTo>
                  <a:pt x="430529" y="67525"/>
                </a:lnTo>
                <a:lnTo>
                  <a:pt x="393191" y="39369"/>
                </a:lnTo>
                <a:lnTo>
                  <a:pt x="350392" y="18110"/>
                </a:lnTo>
                <a:lnTo>
                  <a:pt x="303021" y="4686"/>
                </a:lnTo>
                <a:lnTo>
                  <a:pt x="2522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6" name="Google Shape;316;p43"/>
          <p:cNvSpPr/>
          <p:nvPr/>
        </p:nvSpPr>
        <p:spPr>
          <a:xfrm>
            <a:off x="5693536" y="9299447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095" y="0"/>
                </a:moveTo>
                <a:lnTo>
                  <a:pt x="201295" y="4686"/>
                </a:lnTo>
                <a:lnTo>
                  <a:pt x="153924" y="18110"/>
                </a:lnTo>
                <a:lnTo>
                  <a:pt x="111125" y="39369"/>
                </a:lnTo>
                <a:lnTo>
                  <a:pt x="73787" y="67525"/>
                </a:lnTo>
                <a:lnTo>
                  <a:pt x="43052" y="101650"/>
                </a:lnTo>
                <a:lnTo>
                  <a:pt x="19812" y="140830"/>
                </a:lnTo>
                <a:lnTo>
                  <a:pt x="5079" y="184124"/>
                </a:lnTo>
                <a:lnTo>
                  <a:pt x="0" y="230606"/>
                </a:lnTo>
                <a:lnTo>
                  <a:pt x="5079" y="277101"/>
                </a:lnTo>
                <a:lnTo>
                  <a:pt x="19812" y="320395"/>
                </a:lnTo>
                <a:lnTo>
                  <a:pt x="43052" y="359562"/>
                </a:lnTo>
                <a:lnTo>
                  <a:pt x="73787" y="393699"/>
                </a:lnTo>
                <a:lnTo>
                  <a:pt x="111125" y="421843"/>
                </a:lnTo>
                <a:lnTo>
                  <a:pt x="153924" y="443102"/>
                </a:lnTo>
                <a:lnTo>
                  <a:pt x="201295" y="456539"/>
                </a:lnTo>
                <a:lnTo>
                  <a:pt x="252095" y="461225"/>
                </a:lnTo>
                <a:lnTo>
                  <a:pt x="303022" y="456539"/>
                </a:lnTo>
                <a:lnTo>
                  <a:pt x="350392" y="443102"/>
                </a:lnTo>
                <a:lnTo>
                  <a:pt x="393191" y="421843"/>
                </a:lnTo>
                <a:lnTo>
                  <a:pt x="430529" y="393699"/>
                </a:lnTo>
                <a:lnTo>
                  <a:pt x="461263" y="359562"/>
                </a:lnTo>
                <a:lnTo>
                  <a:pt x="484504" y="320395"/>
                </a:lnTo>
                <a:lnTo>
                  <a:pt x="499237" y="277101"/>
                </a:lnTo>
                <a:lnTo>
                  <a:pt x="504316" y="230606"/>
                </a:lnTo>
                <a:lnTo>
                  <a:pt x="499237" y="184124"/>
                </a:lnTo>
                <a:lnTo>
                  <a:pt x="484504" y="140830"/>
                </a:lnTo>
                <a:lnTo>
                  <a:pt x="461263" y="101650"/>
                </a:lnTo>
                <a:lnTo>
                  <a:pt x="430529" y="67525"/>
                </a:lnTo>
                <a:lnTo>
                  <a:pt x="393191" y="39369"/>
                </a:lnTo>
                <a:lnTo>
                  <a:pt x="350392" y="18110"/>
                </a:lnTo>
                <a:lnTo>
                  <a:pt x="303022" y="4686"/>
                </a:lnTo>
                <a:lnTo>
                  <a:pt x="25209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4936871" y="9299447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221" y="0"/>
                </a:moveTo>
                <a:lnTo>
                  <a:pt x="201421" y="4686"/>
                </a:lnTo>
                <a:lnTo>
                  <a:pt x="154050" y="18110"/>
                </a:lnTo>
                <a:lnTo>
                  <a:pt x="111251" y="39369"/>
                </a:lnTo>
                <a:lnTo>
                  <a:pt x="73913" y="67525"/>
                </a:lnTo>
                <a:lnTo>
                  <a:pt x="43052" y="101650"/>
                </a:lnTo>
                <a:lnTo>
                  <a:pt x="19812" y="140830"/>
                </a:lnTo>
                <a:lnTo>
                  <a:pt x="5206" y="184124"/>
                </a:lnTo>
                <a:lnTo>
                  <a:pt x="0" y="230606"/>
                </a:lnTo>
                <a:lnTo>
                  <a:pt x="5206" y="277101"/>
                </a:lnTo>
                <a:lnTo>
                  <a:pt x="19812" y="320395"/>
                </a:lnTo>
                <a:lnTo>
                  <a:pt x="43052" y="359562"/>
                </a:lnTo>
                <a:lnTo>
                  <a:pt x="73913" y="393699"/>
                </a:lnTo>
                <a:lnTo>
                  <a:pt x="111251" y="421843"/>
                </a:lnTo>
                <a:lnTo>
                  <a:pt x="154050" y="443102"/>
                </a:lnTo>
                <a:lnTo>
                  <a:pt x="201421" y="456539"/>
                </a:lnTo>
                <a:lnTo>
                  <a:pt x="252221" y="461225"/>
                </a:lnTo>
                <a:lnTo>
                  <a:pt x="303021" y="456539"/>
                </a:lnTo>
                <a:lnTo>
                  <a:pt x="350392" y="443102"/>
                </a:lnTo>
                <a:lnTo>
                  <a:pt x="393318" y="421843"/>
                </a:lnTo>
                <a:lnTo>
                  <a:pt x="430529" y="393699"/>
                </a:lnTo>
                <a:lnTo>
                  <a:pt x="461390" y="359562"/>
                </a:lnTo>
                <a:lnTo>
                  <a:pt x="484631" y="320395"/>
                </a:lnTo>
                <a:lnTo>
                  <a:pt x="499363" y="277101"/>
                </a:lnTo>
                <a:lnTo>
                  <a:pt x="504443" y="230606"/>
                </a:lnTo>
                <a:lnTo>
                  <a:pt x="499363" y="184124"/>
                </a:lnTo>
                <a:lnTo>
                  <a:pt x="484631" y="140830"/>
                </a:lnTo>
                <a:lnTo>
                  <a:pt x="461390" y="101650"/>
                </a:lnTo>
                <a:lnTo>
                  <a:pt x="430529" y="67525"/>
                </a:lnTo>
                <a:lnTo>
                  <a:pt x="393318" y="39369"/>
                </a:lnTo>
                <a:lnTo>
                  <a:pt x="350392" y="18110"/>
                </a:lnTo>
                <a:lnTo>
                  <a:pt x="303021" y="4686"/>
                </a:lnTo>
                <a:lnTo>
                  <a:pt x="2522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8" name="Google Shape;318;p43"/>
          <p:cNvSpPr txBox="1"/>
          <p:nvPr/>
        </p:nvSpPr>
        <p:spPr>
          <a:xfrm>
            <a:off x="3606800" y="1756130"/>
            <a:ext cx="14078585" cy="6652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Admin Dashboard page consist of two buttons: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8460" lvl="0" marL="76708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Display Book list :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It	will display the book list that will contain add new book, edit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,delete and disable/enable functionality.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8460" lvl="0" marL="767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Display Rating list :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535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It will display the rating and review list that contains book, user,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405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ratings and comments given by the user.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4"/>
          <p:cNvPicPr preferRelativeResize="0"/>
          <p:nvPr/>
        </p:nvPicPr>
        <p:blipFill rotWithShape="1">
          <a:blip r:embed="rId3">
            <a:alphaModFix/>
          </a:blip>
          <a:srcRect b="0" l="0" r="0" t="3799"/>
          <a:stretch/>
        </p:blipFill>
        <p:spPr>
          <a:xfrm>
            <a:off x="181025" y="287050"/>
            <a:ext cx="18040274" cy="975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 txBox="1"/>
          <p:nvPr>
            <p:ph type="title"/>
          </p:nvPr>
        </p:nvSpPr>
        <p:spPr>
          <a:xfrm>
            <a:off x="1015702" y="606925"/>
            <a:ext cx="78051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ADMIN ADD BOOK</a:t>
            </a:r>
            <a:endParaRPr sz="4300"/>
          </a:p>
        </p:txBody>
      </p:sp>
      <p:sp>
        <p:nvSpPr>
          <p:cNvPr id="329" name="Google Shape;329;p45"/>
          <p:cNvSpPr txBox="1"/>
          <p:nvPr/>
        </p:nvSpPr>
        <p:spPr>
          <a:xfrm>
            <a:off x="766368" y="1534296"/>
            <a:ext cx="17098010" cy="7635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6525">
            <a:spAutoFit/>
          </a:bodyPr>
          <a:lstStyle/>
          <a:p>
            <a:pPr indent="-376555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Add Functionality:-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6555" lvl="0" marL="388620" marR="0" rtl="0" algn="l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Purpose: To add the book details.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6555" lvl="0" marL="38862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Endpoint: It is accessed through `/add/`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6555" lvl="0" marL="388620" marR="0" rtl="0" algn="l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Process: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6555" lvl="0" marL="38862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When we click on add new book button it navigates to admin add book page.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6555" lvl="0" marL="388620" marR="16510" rtl="0" algn="just">
              <a:lnSpc>
                <a:spcPct val="157428"/>
              </a:lnSpc>
              <a:spcBef>
                <a:spcPts val="21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Admin can add author, name , price and category by clicking on add book  button.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6555" lvl="0" marL="388620" marR="0" rtl="0" algn="just">
              <a:lnSpc>
                <a:spcPct val="100000"/>
              </a:lnSpc>
              <a:spcBef>
                <a:spcPts val="107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Admin can view the added book data in the list.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6555" lvl="0" marL="388620" marR="5080" rtl="0" algn="just">
              <a:lnSpc>
                <a:spcPct val="124100"/>
              </a:lnSpc>
              <a:spcBef>
                <a:spcPts val="28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Importance: Adding book details functionality allow the admin to efficiently  manage the book catalogue and it improves the user experience by providing  a user friendly interface.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6"/>
          <p:cNvPicPr preferRelativeResize="0"/>
          <p:nvPr/>
        </p:nvPicPr>
        <p:blipFill rotWithShape="1">
          <a:blip r:embed="rId3">
            <a:alphaModFix/>
          </a:blip>
          <a:srcRect b="0" l="0" r="0" t="4770"/>
          <a:stretch/>
        </p:blipFill>
        <p:spPr>
          <a:xfrm>
            <a:off x="152400" y="501650"/>
            <a:ext cx="18038450" cy="9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7"/>
          <p:cNvPicPr preferRelativeResize="0"/>
          <p:nvPr/>
        </p:nvPicPr>
        <p:blipFill rotWithShape="1">
          <a:blip r:embed="rId3">
            <a:alphaModFix/>
          </a:blip>
          <a:srcRect b="0" l="0" r="0" t="4297"/>
          <a:stretch/>
        </p:blipFill>
        <p:spPr>
          <a:xfrm>
            <a:off x="131063" y="293750"/>
            <a:ext cx="18025876" cy="96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8"/>
          <p:cNvPicPr preferRelativeResize="0"/>
          <p:nvPr/>
        </p:nvPicPr>
        <p:blipFill rotWithShape="1">
          <a:blip r:embed="rId3">
            <a:alphaModFix/>
          </a:blip>
          <a:srcRect b="0" l="0" r="0" t="5096"/>
          <a:stretch/>
        </p:blipFill>
        <p:spPr>
          <a:xfrm>
            <a:off x="118000" y="327575"/>
            <a:ext cx="18052008" cy="963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1015694" y="546048"/>
            <a:ext cx="3937305" cy="68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Verdana"/>
              <a:buNone/>
            </a:pPr>
            <a:r>
              <a:rPr lang="en-US" sz="4300">
                <a:solidFill>
                  <a:schemeClr val="dk1"/>
                </a:solidFill>
              </a:rPr>
              <a:t>ABSTRACT :</a:t>
            </a:r>
            <a:endParaRPr sz="4300">
              <a:solidFill>
                <a:schemeClr val="dk1"/>
              </a:solidFill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929740" y="1874354"/>
            <a:ext cx="15148500" cy="7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97180" lvl="0" marL="309880" marR="5080" rtl="0" algn="l">
              <a:lnSpc>
                <a:spcPct val="1179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Problem: Buying a new book c a n be disappointing if it doesn' t meet your  expectations.</a:t>
            </a:r>
            <a:endParaRPr sz="2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Arial"/>
              <a:buNone/>
            </a:pPr>
            <a:r>
              <a:t/>
            </a:r>
            <a:endParaRPr sz="4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5594" lvl="0" marL="32766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Solution:  A Book  Review  system  helps with  this  by: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Arial"/>
              <a:buNone/>
            </a:pPr>
            <a:r>
              <a:t/>
            </a:r>
            <a:endParaRPr sz="43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7515" lvl="0" marL="4495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Allowing the admin to add, delete, and edit books.</a:t>
            </a:r>
            <a:endParaRPr sz="2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t/>
            </a:r>
            <a:endParaRPr sz="4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5594" lvl="0" marL="3276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Keeping track  of user rev</a:t>
            </a:r>
            <a:r>
              <a:rPr lang="en-US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ews  and ratings.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t/>
            </a:r>
            <a:endParaRPr sz="4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5594" lvl="0" marL="3276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Providing user registration and login.</a:t>
            </a:r>
            <a:endParaRPr sz="2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t/>
            </a:r>
            <a:endParaRPr sz="4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5594" lvl="0" marL="3276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Users c a n  che</a:t>
            </a:r>
            <a:r>
              <a:rPr lang="en-US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lang="en-US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  reviews  and ratings of books.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t/>
            </a:r>
            <a:endParaRPr sz="4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5594" lvl="0" marL="3276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Users can also give their own </a:t>
            </a:r>
            <a:r>
              <a:rPr lang="en-US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reviews</a:t>
            </a:r>
            <a:r>
              <a:rPr lang="en-US" sz="2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ratings for books.</a:t>
            </a:r>
            <a:endParaRPr sz="2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50" y="142875"/>
            <a:ext cx="17780000" cy="1000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/>
          <p:nvPr>
            <p:ph type="title"/>
          </p:nvPr>
        </p:nvSpPr>
        <p:spPr>
          <a:xfrm>
            <a:off x="606947" y="606925"/>
            <a:ext cx="79563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ADMIN DELETE BOOK</a:t>
            </a:r>
            <a:endParaRPr sz="4300"/>
          </a:p>
        </p:txBody>
      </p:sp>
      <p:sp>
        <p:nvSpPr>
          <p:cNvPr id="356" name="Google Shape;356;p50"/>
          <p:cNvSpPr txBox="1"/>
          <p:nvPr/>
        </p:nvSpPr>
        <p:spPr>
          <a:xfrm>
            <a:off x="606958" y="1807210"/>
            <a:ext cx="17113250" cy="7171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Delete Functionality:-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5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8460" lvl="0" marL="76644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Purpose: To delete the book details.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8460" lvl="0" marL="766445" marR="0" rtl="0" algn="just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Endpoint: It is accessed through `/api/product/{id}`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8460" lvl="0" marL="766445" marR="26669" rtl="0" algn="just">
              <a:lnSpc>
                <a:spcPct val="118000"/>
              </a:lnSpc>
              <a:spcBef>
                <a:spcPts val="254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Process: When the delete button is pressed, a pop-up window will appear at  the top, seeking confirmation for the deletion action. If the "Yes" option is  chosen, it results in the removal of the specific record's data.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4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just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Importance: If the data can become outdated or irrelevant delete button allow  user to remove such data. It also provides a mechanism to rectify these  mistakes and maintain data accuracy.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1"/>
          <p:cNvPicPr preferRelativeResize="0"/>
          <p:nvPr/>
        </p:nvPicPr>
        <p:blipFill rotWithShape="1">
          <a:blip r:embed="rId3">
            <a:alphaModFix/>
          </a:blip>
          <a:srcRect b="0" l="0" r="0" t="4297"/>
          <a:stretch/>
        </p:blipFill>
        <p:spPr>
          <a:xfrm>
            <a:off x="131063" y="172600"/>
            <a:ext cx="18025876" cy="96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2"/>
          <p:cNvPicPr preferRelativeResize="0"/>
          <p:nvPr/>
        </p:nvPicPr>
        <p:blipFill rotWithShape="1">
          <a:blip r:embed="rId3">
            <a:alphaModFix/>
          </a:blip>
          <a:srcRect b="0" l="0" r="0" t="3799"/>
          <a:stretch/>
        </p:blipFill>
        <p:spPr>
          <a:xfrm>
            <a:off x="117025" y="260988"/>
            <a:ext cx="18053951" cy="976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963" y="161975"/>
            <a:ext cx="17712076" cy="99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/>
          <p:nvPr>
            <p:ph type="title"/>
          </p:nvPr>
        </p:nvSpPr>
        <p:spPr>
          <a:xfrm>
            <a:off x="3817751" y="932825"/>
            <a:ext cx="102681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ADMIN EDIT &amp; UPDATE BOOK</a:t>
            </a:r>
            <a:endParaRPr sz="4300"/>
          </a:p>
        </p:txBody>
      </p:sp>
      <p:sp>
        <p:nvSpPr>
          <p:cNvPr id="378" name="Google Shape;378;p54"/>
          <p:cNvSpPr/>
          <p:nvPr/>
        </p:nvSpPr>
        <p:spPr>
          <a:xfrm>
            <a:off x="0" y="0"/>
            <a:ext cx="3086100" cy="10287000"/>
          </a:xfrm>
          <a:custGeom>
            <a:rect b="b" l="l" r="r" t="t"/>
            <a:pathLst>
              <a:path extrusionOk="0" h="10287000" w="3086100">
                <a:moveTo>
                  <a:pt x="3086100" y="0"/>
                </a:moveTo>
                <a:lnTo>
                  <a:pt x="0" y="0"/>
                </a:lnTo>
                <a:lnTo>
                  <a:pt x="0" y="10287000"/>
                </a:lnTo>
                <a:lnTo>
                  <a:pt x="3086100" y="10287000"/>
                </a:lnTo>
                <a:lnTo>
                  <a:pt x="3086100" y="0"/>
                </a:lnTo>
                <a:close/>
              </a:path>
            </a:pathLst>
          </a:custGeom>
          <a:solidFill>
            <a:srgbClr val="573A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9" name="Google Shape;379;p54"/>
          <p:cNvSpPr txBox="1"/>
          <p:nvPr/>
        </p:nvSpPr>
        <p:spPr>
          <a:xfrm>
            <a:off x="3510534" y="2181453"/>
            <a:ext cx="13404850" cy="7223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9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 Functionality:-</a:t>
            </a:r>
            <a:endParaRPr sz="4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885825" marR="0" rtl="0" algn="l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Clr>
                <a:schemeClr val="dk1"/>
              </a:buClr>
              <a:buSzPts val="4050"/>
              <a:buFont typeface="Arial"/>
              <a:buChar char="•"/>
            </a:pPr>
            <a:r>
              <a:rPr b="1" lang="en-US" sz="4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Purpose: Modify the existing book details.</a:t>
            </a:r>
            <a:endParaRPr sz="4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885825" marR="0" rtl="0" algn="l">
              <a:lnSpc>
                <a:spcPct val="100000"/>
              </a:lnSpc>
              <a:spcBef>
                <a:spcPts val="805"/>
              </a:spcBef>
              <a:spcAft>
                <a:spcPts val="0"/>
              </a:spcAft>
              <a:buClr>
                <a:schemeClr val="dk1"/>
              </a:buClr>
              <a:buSzPts val="4050"/>
              <a:buFont typeface="Arial"/>
              <a:buChar char="•"/>
            </a:pPr>
            <a:r>
              <a:rPr b="1" lang="en-US" sz="4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Endpoint: It is accessed through `/edit/{id}`.</a:t>
            </a:r>
            <a:endParaRPr sz="4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885825" marR="0" rtl="0" algn="l">
              <a:lnSpc>
                <a:spcPct val="100000"/>
              </a:lnSpc>
              <a:spcBef>
                <a:spcPts val="790"/>
              </a:spcBef>
              <a:spcAft>
                <a:spcPts val="0"/>
              </a:spcAft>
              <a:buClr>
                <a:schemeClr val="dk1"/>
              </a:buClr>
              <a:buSzPts val="4050"/>
              <a:buFont typeface="Arial"/>
              <a:buChar char="•"/>
            </a:pPr>
            <a:r>
              <a:rPr b="1" lang="en-US" sz="4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Process: To retrieve and change book information.</a:t>
            </a:r>
            <a:endParaRPr sz="4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6245" lvl="0" marL="448309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4050"/>
              <a:buFont typeface="Arial"/>
              <a:buChar char="•"/>
            </a:pPr>
            <a:r>
              <a:rPr b="1" lang="en-US" sz="4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Importance: It ensures data accuracy.</a:t>
            </a:r>
            <a:endParaRPr sz="4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None/>
            </a:pPr>
            <a:r>
              <a:rPr b="1" lang="en-US" sz="4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 Functionality:-</a:t>
            </a:r>
            <a:endParaRPr sz="4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1" marL="885825" marR="0" rtl="0" algn="l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chemeClr val="dk1"/>
              </a:buClr>
              <a:buSzPts val="4050"/>
              <a:buFont typeface="Arial"/>
              <a:buChar char="•"/>
            </a:pPr>
            <a:r>
              <a:rPr b="1" i="0" lang="en-US" sz="4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Purpose: To keep book records up to date.</a:t>
            </a:r>
            <a:endParaRPr b="0" i="0" sz="4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1" marL="885825" marR="0" rtl="0" algn="l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Clr>
                <a:schemeClr val="dk1"/>
              </a:buClr>
              <a:buSzPts val="4050"/>
              <a:buFont typeface="Arial"/>
              <a:buChar char="•"/>
            </a:pPr>
            <a:r>
              <a:rPr b="1" i="0" lang="en-US" sz="4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Endpoint: Use `/update/{id}`.</a:t>
            </a:r>
            <a:endParaRPr b="0" i="0" sz="4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1" marL="885825" marR="0" rtl="0" algn="l">
              <a:lnSpc>
                <a:spcPct val="100000"/>
              </a:lnSpc>
              <a:spcBef>
                <a:spcPts val="805"/>
              </a:spcBef>
              <a:spcAft>
                <a:spcPts val="0"/>
              </a:spcAft>
              <a:buClr>
                <a:schemeClr val="dk1"/>
              </a:buClr>
              <a:buSzPts val="4050"/>
              <a:buFont typeface="Arial"/>
              <a:buChar char="•"/>
            </a:pPr>
            <a:r>
              <a:rPr b="1" i="0" lang="en-US" sz="4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Process: To apply changes to	book data.</a:t>
            </a:r>
            <a:endParaRPr b="0" i="0" sz="4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1" marL="885825" marR="0" rtl="0" algn="l">
              <a:lnSpc>
                <a:spcPct val="100000"/>
              </a:lnSpc>
              <a:spcBef>
                <a:spcPts val="805"/>
              </a:spcBef>
              <a:spcAft>
                <a:spcPts val="0"/>
              </a:spcAft>
              <a:buClr>
                <a:schemeClr val="dk1"/>
              </a:buClr>
              <a:buSzPts val="4050"/>
              <a:buFont typeface="Arial"/>
              <a:buChar char="•"/>
            </a:pPr>
            <a:r>
              <a:rPr b="1" i="0" lang="en-US" sz="4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Importance: It is crucial for user satisfaction.</a:t>
            </a:r>
            <a:endParaRPr b="0" i="0" sz="4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134824" cy="102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6"/>
          <p:cNvPicPr preferRelativeResize="0"/>
          <p:nvPr/>
        </p:nvPicPr>
        <p:blipFill rotWithShape="1">
          <a:blip r:embed="rId3">
            <a:alphaModFix/>
          </a:blip>
          <a:srcRect b="0" l="0" r="0" t="4297"/>
          <a:stretch/>
        </p:blipFill>
        <p:spPr>
          <a:xfrm>
            <a:off x="131063" y="293750"/>
            <a:ext cx="18025876" cy="96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50" y="77675"/>
            <a:ext cx="17996452" cy="101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6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778560" y="585292"/>
            <a:ext cx="4512945" cy="68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INTRODUCTION</a:t>
            </a:r>
            <a:endParaRPr sz="4300"/>
          </a:p>
        </p:txBody>
      </p:sp>
      <p:sp>
        <p:nvSpPr>
          <p:cNvPr id="181" name="Google Shape;181;p23"/>
          <p:cNvSpPr txBox="1"/>
          <p:nvPr/>
        </p:nvSpPr>
        <p:spPr>
          <a:xfrm>
            <a:off x="778560" y="1675595"/>
            <a:ext cx="16709400" cy="6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6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“ ENZ BOOK CLUB” objective is t o	design Book Review</a:t>
            </a:r>
            <a:endParaRPr sz="3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system, and t o develop a c u s t o m e r web- based Review	system.</a:t>
            </a:r>
            <a:endParaRPr sz="3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Features:</a:t>
            </a:r>
            <a:endParaRPr sz="3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45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0209" lvl="0" marL="832485" marR="1684654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3800"/>
              <a:buFont typeface="Arial"/>
              <a:buChar char="•"/>
            </a:pPr>
            <a:r>
              <a:rPr lang="en-US" sz="380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Users c an  provide ratings  and r ev i ew s  based on their  experiences.</a:t>
            </a:r>
            <a:endParaRPr sz="3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0209" lvl="0" marL="832485" marR="1764029" rtl="0" algn="l">
              <a:lnSpc>
                <a:spcPct val="115900"/>
              </a:lnSpc>
              <a:spcBef>
                <a:spcPts val="5"/>
              </a:spcBef>
              <a:spcAft>
                <a:spcPts val="0"/>
              </a:spcAft>
              <a:buClr>
                <a:srgbClr val="573A8F"/>
              </a:buClr>
              <a:buSzPts val="3800"/>
              <a:buFont typeface="Arial"/>
              <a:buChar char="•"/>
            </a:pPr>
            <a:r>
              <a:rPr lang="en-US" sz="380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Book  review s  validate a book' </a:t>
            </a:r>
            <a:r>
              <a:rPr lang="en-US" sz="380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 o r t h</a:t>
            </a:r>
            <a:r>
              <a:rPr lang="en-US" sz="380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identify i t s   audience.</a:t>
            </a:r>
            <a:endParaRPr sz="3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0845" lvl="0" marL="832485" marR="0" rtl="0" algn="l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Clr>
                <a:srgbClr val="573A8F"/>
              </a:buClr>
              <a:buSzPts val="3800"/>
              <a:buFont typeface="Arial"/>
              <a:buChar char="•"/>
            </a:pPr>
            <a:r>
              <a:rPr lang="en-US" sz="380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Peer r ev i ew s encourage others t o read t h e s am e book.</a:t>
            </a:r>
            <a:endParaRPr sz="3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817746" y="932814"/>
            <a:ext cx="11584305" cy="68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ENABLING &amp; DISABLING FUNCTIONALITY</a:t>
            </a:r>
            <a:endParaRPr sz="4300"/>
          </a:p>
        </p:txBody>
      </p:sp>
      <p:sp>
        <p:nvSpPr>
          <p:cNvPr id="405" name="Google Shape;405;p59"/>
          <p:cNvSpPr/>
          <p:nvPr/>
        </p:nvSpPr>
        <p:spPr>
          <a:xfrm>
            <a:off x="0" y="0"/>
            <a:ext cx="3086100" cy="10287000"/>
          </a:xfrm>
          <a:custGeom>
            <a:rect b="b" l="l" r="r" t="t"/>
            <a:pathLst>
              <a:path extrusionOk="0" h="10287000" w="3086100">
                <a:moveTo>
                  <a:pt x="3086100" y="0"/>
                </a:moveTo>
                <a:lnTo>
                  <a:pt x="0" y="0"/>
                </a:lnTo>
                <a:lnTo>
                  <a:pt x="0" y="10287000"/>
                </a:lnTo>
                <a:lnTo>
                  <a:pt x="3086100" y="10287000"/>
                </a:lnTo>
                <a:lnTo>
                  <a:pt x="3086100" y="0"/>
                </a:lnTo>
                <a:close/>
              </a:path>
            </a:pathLst>
          </a:custGeom>
          <a:solidFill>
            <a:srgbClr val="573A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6" name="Google Shape;406;p59"/>
          <p:cNvSpPr txBox="1"/>
          <p:nvPr/>
        </p:nvSpPr>
        <p:spPr>
          <a:xfrm>
            <a:off x="3422650" y="2875042"/>
            <a:ext cx="13004800" cy="4672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300">
            <a:spAutoFit/>
          </a:bodyPr>
          <a:lstStyle/>
          <a:p>
            <a:pPr indent="0" lvl="0" marL="123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Enabling Books -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1175" lvl="0" marL="923925" marR="0" rtl="0" algn="l">
              <a:lnSpc>
                <a:spcPct val="100000"/>
              </a:lnSpc>
              <a:spcBef>
                <a:spcPts val="805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b="1"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Administrators can activate book records.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1175" lvl="0" marL="923925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Enables access and functionality associated with the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12800" marR="0" rtl="0" algn="l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book.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Disabling Books </a:t>
            </a:r>
            <a:r>
              <a:rPr b="1" lang="en-US" sz="3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–</a:t>
            </a:r>
            <a:endParaRPr sz="3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0050" lvl="0" marL="812800" marR="0" rtl="0" algn="l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b="1"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Administrators can deactivate book records.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812800" marR="0" rtl="0" algn="l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</a:pPr>
            <a:r>
              <a:rPr b="1"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Restricts access and associated functionality.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0"/>
          <p:cNvPicPr preferRelativeResize="0"/>
          <p:nvPr/>
        </p:nvPicPr>
        <p:blipFill rotWithShape="1">
          <a:blip r:embed="rId3">
            <a:alphaModFix/>
          </a:blip>
          <a:srcRect b="0" l="0" r="0" t="-4025"/>
          <a:stretch/>
        </p:blipFill>
        <p:spPr>
          <a:xfrm>
            <a:off x="131063" y="-105125"/>
            <a:ext cx="18025866" cy="101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1"/>
          <p:cNvSpPr txBox="1"/>
          <p:nvPr>
            <p:ph type="title"/>
          </p:nvPr>
        </p:nvSpPr>
        <p:spPr>
          <a:xfrm>
            <a:off x="3817746" y="932814"/>
            <a:ext cx="7606030" cy="68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ADMIN BOOK REVIEW LIST</a:t>
            </a:r>
            <a:endParaRPr sz="4300"/>
          </a:p>
        </p:txBody>
      </p:sp>
      <p:sp>
        <p:nvSpPr>
          <p:cNvPr id="417" name="Google Shape;417;p61"/>
          <p:cNvSpPr/>
          <p:nvPr/>
        </p:nvSpPr>
        <p:spPr>
          <a:xfrm>
            <a:off x="0" y="0"/>
            <a:ext cx="3086100" cy="10287000"/>
          </a:xfrm>
          <a:custGeom>
            <a:rect b="b" l="l" r="r" t="t"/>
            <a:pathLst>
              <a:path extrusionOk="0" h="10287000" w="3086100">
                <a:moveTo>
                  <a:pt x="3086100" y="0"/>
                </a:moveTo>
                <a:lnTo>
                  <a:pt x="0" y="0"/>
                </a:lnTo>
                <a:lnTo>
                  <a:pt x="0" y="10287000"/>
                </a:lnTo>
                <a:lnTo>
                  <a:pt x="3086100" y="10287000"/>
                </a:lnTo>
                <a:lnTo>
                  <a:pt x="3086100" y="0"/>
                </a:lnTo>
                <a:close/>
              </a:path>
            </a:pathLst>
          </a:custGeom>
          <a:solidFill>
            <a:srgbClr val="573A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8" name="Google Shape;418;p61"/>
          <p:cNvSpPr txBox="1"/>
          <p:nvPr/>
        </p:nvSpPr>
        <p:spPr>
          <a:xfrm>
            <a:off x="4256659" y="2801265"/>
            <a:ext cx="13387069" cy="435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38150" lvl="0" marL="450215" marR="67945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050"/>
              <a:buFont typeface="Arial"/>
              <a:buChar char="•"/>
            </a:pPr>
            <a:r>
              <a:rPr b="1" lang="en-US" sz="4050">
                <a:solidFill>
                  <a:srgbClr val="573A8F"/>
                </a:solidFill>
                <a:latin typeface="Arial"/>
                <a:ea typeface="Arial"/>
                <a:cs typeface="Arial"/>
                <a:sym typeface="Arial"/>
              </a:rPr>
              <a:t>After logging into the admin navigate to the admin  dashboard.</a:t>
            </a:r>
            <a:endParaRPr sz="4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450215" marR="0" rtl="0" algn="l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573A8F"/>
              </a:buClr>
              <a:buSzPts val="4050"/>
              <a:buFont typeface="Arial"/>
              <a:buChar char="•"/>
            </a:pPr>
            <a:r>
              <a:rPr b="1" lang="en-US" sz="4050">
                <a:solidFill>
                  <a:srgbClr val="573A8F"/>
                </a:solidFill>
                <a:latin typeface="Arial"/>
                <a:ea typeface="Arial"/>
                <a:cs typeface="Arial"/>
                <a:sym typeface="Arial"/>
              </a:rPr>
              <a:t>Click the display rating list button.</a:t>
            </a:r>
            <a:endParaRPr sz="4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450215" marR="0" rtl="0" algn="l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Clr>
                <a:srgbClr val="573A8F"/>
              </a:buClr>
              <a:buSzPts val="4050"/>
              <a:buFont typeface="Arial"/>
              <a:buChar char="•"/>
            </a:pPr>
            <a:r>
              <a:rPr b="1" lang="en-US" sz="4050">
                <a:solidFill>
                  <a:srgbClr val="573A8F"/>
                </a:solidFill>
                <a:latin typeface="Arial"/>
                <a:ea typeface="Arial"/>
                <a:cs typeface="Arial"/>
                <a:sym typeface="Arial"/>
              </a:rPr>
              <a:t>It takes you to admin rating and review list.</a:t>
            </a:r>
            <a:endParaRPr sz="4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450215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573A8F"/>
              </a:buClr>
              <a:buSzPts val="4050"/>
              <a:buFont typeface="Arial"/>
              <a:buChar char="•"/>
            </a:pPr>
            <a:r>
              <a:rPr b="1" lang="en-US" sz="4050">
                <a:solidFill>
                  <a:srgbClr val="573A8F"/>
                </a:solidFill>
                <a:latin typeface="Arial"/>
                <a:ea typeface="Arial"/>
                <a:cs typeface="Arial"/>
                <a:sym typeface="Arial"/>
              </a:rPr>
              <a:t>The	rating	and	review	list	gives	you	the	rating</a:t>
            </a:r>
            <a:endParaRPr sz="4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0215" marR="0" rtl="0" algn="l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None/>
            </a:pPr>
            <a:r>
              <a:rPr b="1" lang="en-US" sz="4050">
                <a:solidFill>
                  <a:srgbClr val="573A8F"/>
                </a:solidFill>
                <a:latin typeface="Arial"/>
                <a:ea typeface="Arial"/>
                <a:cs typeface="Arial"/>
                <a:sym typeface="Arial"/>
              </a:rPr>
              <a:t>reviews of all the users.</a:t>
            </a:r>
            <a:endParaRPr sz="4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616750"/>
            <a:ext cx="18287999" cy="1028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2"/>
          <p:cNvPicPr preferRelativeResize="0"/>
          <p:nvPr/>
        </p:nvPicPr>
        <p:blipFill rotWithShape="1">
          <a:blip r:embed="rId4">
            <a:alphaModFix/>
          </a:blip>
          <a:srcRect b="0" l="0" r="0" t="4379"/>
          <a:stretch/>
        </p:blipFill>
        <p:spPr>
          <a:xfrm>
            <a:off x="210775" y="306150"/>
            <a:ext cx="17995575" cy="96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3"/>
          <p:cNvPicPr preferRelativeResize="0"/>
          <p:nvPr/>
        </p:nvPicPr>
        <p:blipFill rotWithShape="1">
          <a:blip r:embed="rId3">
            <a:alphaModFix/>
          </a:blip>
          <a:srcRect b="0" l="0" r="0" t="4434"/>
          <a:stretch/>
        </p:blipFill>
        <p:spPr>
          <a:xfrm>
            <a:off x="131063" y="215500"/>
            <a:ext cx="18025876" cy="96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25" y="253925"/>
            <a:ext cx="18055900" cy="96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5"/>
          <p:cNvSpPr txBox="1"/>
          <p:nvPr>
            <p:ph type="title"/>
          </p:nvPr>
        </p:nvSpPr>
        <p:spPr>
          <a:xfrm>
            <a:off x="3817746" y="932814"/>
            <a:ext cx="5935345" cy="68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USER REGISTRATION</a:t>
            </a:r>
            <a:endParaRPr sz="4300"/>
          </a:p>
        </p:txBody>
      </p:sp>
      <p:sp>
        <p:nvSpPr>
          <p:cNvPr id="441" name="Google Shape;441;p65"/>
          <p:cNvSpPr txBox="1"/>
          <p:nvPr>
            <p:ph idx="1" type="body"/>
          </p:nvPr>
        </p:nvSpPr>
        <p:spPr>
          <a:xfrm>
            <a:off x="3276599" y="3550640"/>
            <a:ext cx="14010259" cy="552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225">
            <a:spAutoFit/>
          </a:bodyPr>
          <a:lstStyle/>
          <a:p>
            <a:pPr indent="-342900" lvl="0" marL="37973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•"/>
            </a:pPr>
            <a:r>
              <a:rPr lang="en-US"/>
              <a:t>ANOTHER MAIN MODULE WHICH IS THE USER MODULE.</a:t>
            </a:r>
            <a:endParaRPr/>
          </a:p>
          <a:p>
            <a:pPr indent="-367665" lvl="0" marL="379730" marR="5080" rtl="0" algn="just">
              <a:lnSpc>
                <a:spcPct val="117600"/>
              </a:lnSpc>
              <a:spcBef>
                <a:spcPts val="300"/>
              </a:spcBef>
              <a:spcAft>
                <a:spcPts val="0"/>
              </a:spcAft>
              <a:buSzPts val="3400"/>
              <a:buFont typeface="Arial"/>
              <a:buChar char="•"/>
            </a:pPr>
            <a:r>
              <a:rPr lang="en-US"/>
              <a:t>THIS USER REGISTRATION PAGE HAS BEEN DESIGNED USING THE  ANGULAR WHICH ACTS AS A TOOL FOR FRONT END NEEDS AND HAS USED  THE SPRING BOOT FOR SERVER SIDE CONNECTIVITY.</a:t>
            </a:r>
            <a:endParaRPr/>
          </a:p>
          <a:p>
            <a:pPr indent="-367665" lvl="0" marL="379730" marR="15240" rtl="0" algn="just">
              <a:lnSpc>
                <a:spcPct val="112799"/>
              </a:lnSpc>
              <a:spcBef>
                <a:spcPts val="310"/>
              </a:spcBef>
              <a:spcAft>
                <a:spcPts val="0"/>
              </a:spcAft>
              <a:buSzPts val="3400"/>
              <a:buFont typeface="Arial"/>
              <a:buChar char="•"/>
            </a:pPr>
            <a:r>
              <a:rPr lang="en-US"/>
              <a:t>THIS INCLUDES A FORM FOR CREATING THE NEW ACCOUNT FOR THE USER  WHICH PROMPT FOR THE DETAILS OF THE USER LIKE FIRST NAME, LAST  NAME, EMAIL ADDRESS AND PASSWORD ,PHONE NUMBER.</a:t>
            </a:r>
            <a:endParaRPr/>
          </a:p>
        </p:txBody>
      </p:sp>
      <p:sp>
        <p:nvSpPr>
          <p:cNvPr id="442" name="Google Shape;442;p65"/>
          <p:cNvSpPr/>
          <p:nvPr/>
        </p:nvSpPr>
        <p:spPr>
          <a:xfrm>
            <a:off x="0" y="0"/>
            <a:ext cx="3086100" cy="10287000"/>
          </a:xfrm>
          <a:custGeom>
            <a:rect b="b" l="l" r="r" t="t"/>
            <a:pathLst>
              <a:path extrusionOk="0" h="10287000" w="3086100">
                <a:moveTo>
                  <a:pt x="3086100" y="0"/>
                </a:moveTo>
                <a:lnTo>
                  <a:pt x="0" y="0"/>
                </a:lnTo>
                <a:lnTo>
                  <a:pt x="0" y="10287000"/>
                </a:lnTo>
                <a:lnTo>
                  <a:pt x="3086100" y="10287000"/>
                </a:lnTo>
                <a:lnTo>
                  <a:pt x="3086100" y="0"/>
                </a:lnTo>
                <a:close/>
              </a:path>
            </a:pathLst>
          </a:custGeom>
          <a:solidFill>
            <a:srgbClr val="573A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43" name="Google Shape;443;p65"/>
          <p:cNvSpPr txBox="1"/>
          <p:nvPr/>
        </p:nvSpPr>
        <p:spPr>
          <a:xfrm>
            <a:off x="3698494" y="2368753"/>
            <a:ext cx="7120890" cy="543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67665" lvl="0" marL="3803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3400"/>
              <a:buFont typeface="Arial"/>
              <a:buChar char="•"/>
            </a:pPr>
            <a:r>
              <a:rPr b="1" lang="en-US" sz="3400">
                <a:solidFill>
                  <a:srgbClr val="573A8F"/>
                </a:solidFill>
                <a:latin typeface="Arial"/>
                <a:ea typeface="Arial"/>
                <a:cs typeface="Arial"/>
                <a:sym typeface="Arial"/>
              </a:rPr>
              <a:t>This	web	application	</a:t>
            </a:r>
            <a:r>
              <a:rPr b="1" lang="en-US" sz="3400">
                <a:solidFill>
                  <a:srgbClr val="573A8F"/>
                </a:solidFill>
                <a:latin typeface="Verdana"/>
                <a:ea typeface="Verdana"/>
                <a:cs typeface="Verdana"/>
                <a:sym typeface="Verdana"/>
              </a:rPr>
              <a:t>“Online</a:t>
            </a:r>
            <a:endParaRPr sz="3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4" name="Google Shape;444;p65"/>
          <p:cNvSpPr txBox="1"/>
          <p:nvPr/>
        </p:nvSpPr>
        <p:spPr>
          <a:xfrm>
            <a:off x="11087481" y="2368753"/>
            <a:ext cx="1100455" cy="543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573A8F"/>
                </a:solidFill>
                <a:latin typeface="Arial"/>
                <a:ea typeface="Arial"/>
                <a:cs typeface="Arial"/>
                <a:sym typeface="Arial"/>
              </a:rPr>
              <a:t>Book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5"/>
          <p:cNvSpPr txBox="1"/>
          <p:nvPr/>
        </p:nvSpPr>
        <p:spPr>
          <a:xfrm>
            <a:off x="12482321" y="2368753"/>
            <a:ext cx="1522730" cy="543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573A8F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5"/>
          <p:cNvSpPr txBox="1"/>
          <p:nvPr/>
        </p:nvSpPr>
        <p:spPr>
          <a:xfrm>
            <a:off x="14308073" y="2368753"/>
            <a:ext cx="2978785" cy="543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573A8F"/>
                </a:solidFill>
                <a:latin typeface="Verdana"/>
                <a:ea typeface="Verdana"/>
                <a:cs typeface="Verdana"/>
                <a:sym typeface="Verdana"/>
              </a:rPr>
              <a:t>System”,	</a:t>
            </a:r>
            <a:r>
              <a:rPr b="1" lang="en-US" sz="3400">
                <a:solidFill>
                  <a:srgbClr val="573A8F"/>
                </a:solidFill>
                <a:latin typeface="Arial"/>
                <a:ea typeface="Arial"/>
                <a:cs typeface="Arial"/>
                <a:sym typeface="Arial"/>
              </a:rPr>
              <a:t>has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8025866" cy="101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6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/>
          <p:nvPr>
            <p:ph type="title"/>
          </p:nvPr>
        </p:nvSpPr>
        <p:spPr>
          <a:xfrm>
            <a:off x="3817746" y="932814"/>
            <a:ext cx="3537585" cy="68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USER LOGIN</a:t>
            </a:r>
            <a:endParaRPr sz="4300"/>
          </a:p>
        </p:txBody>
      </p:sp>
      <p:sp>
        <p:nvSpPr>
          <p:cNvPr id="462" name="Google Shape;462;p68"/>
          <p:cNvSpPr/>
          <p:nvPr/>
        </p:nvSpPr>
        <p:spPr>
          <a:xfrm>
            <a:off x="0" y="0"/>
            <a:ext cx="3086100" cy="10287000"/>
          </a:xfrm>
          <a:custGeom>
            <a:rect b="b" l="l" r="r" t="t"/>
            <a:pathLst>
              <a:path extrusionOk="0" h="10287000" w="3086100">
                <a:moveTo>
                  <a:pt x="3086100" y="0"/>
                </a:moveTo>
                <a:lnTo>
                  <a:pt x="0" y="0"/>
                </a:lnTo>
                <a:lnTo>
                  <a:pt x="0" y="10287000"/>
                </a:lnTo>
                <a:lnTo>
                  <a:pt x="3086100" y="10287000"/>
                </a:lnTo>
                <a:lnTo>
                  <a:pt x="3086100" y="0"/>
                </a:lnTo>
                <a:close/>
              </a:path>
            </a:pathLst>
          </a:custGeom>
          <a:solidFill>
            <a:srgbClr val="573A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3" name="Google Shape;463;p68"/>
          <p:cNvSpPr/>
          <p:nvPr/>
        </p:nvSpPr>
        <p:spPr>
          <a:xfrm>
            <a:off x="4233671" y="8659368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222" y="0"/>
                </a:moveTo>
                <a:lnTo>
                  <a:pt x="201294" y="4698"/>
                </a:lnTo>
                <a:lnTo>
                  <a:pt x="154050" y="18160"/>
                </a:lnTo>
                <a:lnTo>
                  <a:pt x="111125" y="39369"/>
                </a:lnTo>
                <a:lnTo>
                  <a:pt x="73787" y="67563"/>
                </a:lnTo>
                <a:lnTo>
                  <a:pt x="43052" y="101599"/>
                </a:lnTo>
                <a:lnTo>
                  <a:pt x="19812" y="140842"/>
                </a:lnTo>
                <a:lnTo>
                  <a:pt x="5079" y="184149"/>
                </a:lnTo>
                <a:lnTo>
                  <a:pt x="0" y="230631"/>
                </a:lnTo>
                <a:lnTo>
                  <a:pt x="5079" y="277113"/>
                </a:lnTo>
                <a:lnTo>
                  <a:pt x="19812" y="320420"/>
                </a:lnTo>
                <a:lnTo>
                  <a:pt x="43052" y="359562"/>
                </a:lnTo>
                <a:lnTo>
                  <a:pt x="73787" y="393699"/>
                </a:lnTo>
                <a:lnTo>
                  <a:pt x="111125" y="421855"/>
                </a:lnTo>
                <a:lnTo>
                  <a:pt x="154050" y="443102"/>
                </a:lnTo>
                <a:lnTo>
                  <a:pt x="201294" y="456539"/>
                </a:lnTo>
                <a:lnTo>
                  <a:pt x="252222" y="461225"/>
                </a:lnTo>
                <a:lnTo>
                  <a:pt x="303022" y="456539"/>
                </a:lnTo>
                <a:lnTo>
                  <a:pt x="350392" y="443102"/>
                </a:lnTo>
                <a:lnTo>
                  <a:pt x="393191" y="421855"/>
                </a:lnTo>
                <a:lnTo>
                  <a:pt x="430529" y="393699"/>
                </a:lnTo>
                <a:lnTo>
                  <a:pt x="461263" y="359562"/>
                </a:lnTo>
                <a:lnTo>
                  <a:pt x="484504" y="320420"/>
                </a:lnTo>
                <a:lnTo>
                  <a:pt x="499237" y="277113"/>
                </a:lnTo>
                <a:lnTo>
                  <a:pt x="504316" y="230631"/>
                </a:lnTo>
                <a:lnTo>
                  <a:pt x="499237" y="184149"/>
                </a:lnTo>
                <a:lnTo>
                  <a:pt x="484504" y="140842"/>
                </a:lnTo>
                <a:lnTo>
                  <a:pt x="461263" y="101599"/>
                </a:lnTo>
                <a:lnTo>
                  <a:pt x="430529" y="67563"/>
                </a:lnTo>
                <a:lnTo>
                  <a:pt x="393191" y="39369"/>
                </a:lnTo>
                <a:lnTo>
                  <a:pt x="350392" y="18160"/>
                </a:lnTo>
                <a:lnTo>
                  <a:pt x="303022" y="4698"/>
                </a:lnTo>
                <a:lnTo>
                  <a:pt x="25222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4" name="Google Shape;464;p68"/>
          <p:cNvSpPr/>
          <p:nvPr/>
        </p:nvSpPr>
        <p:spPr>
          <a:xfrm>
            <a:off x="5746750" y="8659368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095" y="0"/>
                </a:moveTo>
                <a:lnTo>
                  <a:pt x="201295" y="4698"/>
                </a:lnTo>
                <a:lnTo>
                  <a:pt x="153924" y="18160"/>
                </a:lnTo>
                <a:lnTo>
                  <a:pt x="111125" y="39369"/>
                </a:lnTo>
                <a:lnTo>
                  <a:pt x="73787" y="67563"/>
                </a:lnTo>
                <a:lnTo>
                  <a:pt x="43052" y="101599"/>
                </a:lnTo>
                <a:lnTo>
                  <a:pt x="19812" y="140842"/>
                </a:lnTo>
                <a:lnTo>
                  <a:pt x="5079" y="184149"/>
                </a:lnTo>
                <a:lnTo>
                  <a:pt x="0" y="230631"/>
                </a:lnTo>
                <a:lnTo>
                  <a:pt x="5079" y="277113"/>
                </a:lnTo>
                <a:lnTo>
                  <a:pt x="19812" y="320420"/>
                </a:lnTo>
                <a:lnTo>
                  <a:pt x="43052" y="359562"/>
                </a:lnTo>
                <a:lnTo>
                  <a:pt x="73787" y="393699"/>
                </a:lnTo>
                <a:lnTo>
                  <a:pt x="111125" y="421855"/>
                </a:lnTo>
                <a:lnTo>
                  <a:pt x="153924" y="443102"/>
                </a:lnTo>
                <a:lnTo>
                  <a:pt x="201295" y="456539"/>
                </a:lnTo>
                <a:lnTo>
                  <a:pt x="252095" y="461225"/>
                </a:lnTo>
                <a:lnTo>
                  <a:pt x="303022" y="456539"/>
                </a:lnTo>
                <a:lnTo>
                  <a:pt x="350392" y="443102"/>
                </a:lnTo>
                <a:lnTo>
                  <a:pt x="393191" y="421855"/>
                </a:lnTo>
                <a:lnTo>
                  <a:pt x="430529" y="393699"/>
                </a:lnTo>
                <a:lnTo>
                  <a:pt x="461263" y="359562"/>
                </a:lnTo>
                <a:lnTo>
                  <a:pt x="484504" y="320420"/>
                </a:lnTo>
                <a:lnTo>
                  <a:pt x="499237" y="277113"/>
                </a:lnTo>
                <a:lnTo>
                  <a:pt x="504316" y="230631"/>
                </a:lnTo>
                <a:lnTo>
                  <a:pt x="499237" y="184149"/>
                </a:lnTo>
                <a:lnTo>
                  <a:pt x="484504" y="140842"/>
                </a:lnTo>
                <a:lnTo>
                  <a:pt x="461263" y="101599"/>
                </a:lnTo>
                <a:lnTo>
                  <a:pt x="430529" y="67563"/>
                </a:lnTo>
                <a:lnTo>
                  <a:pt x="393191" y="39369"/>
                </a:lnTo>
                <a:lnTo>
                  <a:pt x="350392" y="18160"/>
                </a:lnTo>
                <a:lnTo>
                  <a:pt x="303022" y="4698"/>
                </a:lnTo>
                <a:lnTo>
                  <a:pt x="25209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5" name="Google Shape;465;p68"/>
          <p:cNvSpPr/>
          <p:nvPr/>
        </p:nvSpPr>
        <p:spPr>
          <a:xfrm>
            <a:off x="4990210" y="8659368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222" y="0"/>
                </a:moveTo>
                <a:lnTo>
                  <a:pt x="201294" y="4698"/>
                </a:lnTo>
                <a:lnTo>
                  <a:pt x="153924" y="18160"/>
                </a:lnTo>
                <a:lnTo>
                  <a:pt x="111125" y="39369"/>
                </a:lnTo>
                <a:lnTo>
                  <a:pt x="73787" y="67563"/>
                </a:lnTo>
                <a:lnTo>
                  <a:pt x="43052" y="101599"/>
                </a:lnTo>
                <a:lnTo>
                  <a:pt x="19812" y="140842"/>
                </a:lnTo>
                <a:lnTo>
                  <a:pt x="5079" y="184149"/>
                </a:lnTo>
                <a:lnTo>
                  <a:pt x="0" y="230631"/>
                </a:lnTo>
                <a:lnTo>
                  <a:pt x="5079" y="277113"/>
                </a:lnTo>
                <a:lnTo>
                  <a:pt x="19812" y="320420"/>
                </a:lnTo>
                <a:lnTo>
                  <a:pt x="43052" y="359562"/>
                </a:lnTo>
                <a:lnTo>
                  <a:pt x="73787" y="393699"/>
                </a:lnTo>
                <a:lnTo>
                  <a:pt x="111125" y="421855"/>
                </a:lnTo>
                <a:lnTo>
                  <a:pt x="153924" y="443102"/>
                </a:lnTo>
                <a:lnTo>
                  <a:pt x="201294" y="456539"/>
                </a:lnTo>
                <a:lnTo>
                  <a:pt x="252222" y="461225"/>
                </a:lnTo>
                <a:lnTo>
                  <a:pt x="303022" y="456539"/>
                </a:lnTo>
                <a:lnTo>
                  <a:pt x="350392" y="443102"/>
                </a:lnTo>
                <a:lnTo>
                  <a:pt x="393191" y="421855"/>
                </a:lnTo>
                <a:lnTo>
                  <a:pt x="430529" y="393699"/>
                </a:lnTo>
                <a:lnTo>
                  <a:pt x="461263" y="359562"/>
                </a:lnTo>
                <a:lnTo>
                  <a:pt x="484504" y="320420"/>
                </a:lnTo>
                <a:lnTo>
                  <a:pt x="499237" y="277113"/>
                </a:lnTo>
                <a:lnTo>
                  <a:pt x="504316" y="230631"/>
                </a:lnTo>
                <a:lnTo>
                  <a:pt x="499237" y="184149"/>
                </a:lnTo>
                <a:lnTo>
                  <a:pt x="484504" y="140842"/>
                </a:lnTo>
                <a:lnTo>
                  <a:pt x="461263" y="101599"/>
                </a:lnTo>
                <a:lnTo>
                  <a:pt x="430529" y="67563"/>
                </a:lnTo>
                <a:lnTo>
                  <a:pt x="393191" y="39369"/>
                </a:lnTo>
                <a:lnTo>
                  <a:pt x="350392" y="18160"/>
                </a:lnTo>
                <a:lnTo>
                  <a:pt x="303022" y="4698"/>
                </a:lnTo>
                <a:lnTo>
                  <a:pt x="25222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6" name="Google Shape;466;p68"/>
          <p:cNvSpPr txBox="1"/>
          <p:nvPr/>
        </p:nvSpPr>
        <p:spPr>
          <a:xfrm>
            <a:off x="3801871" y="2648865"/>
            <a:ext cx="13479780" cy="3715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665" lvl="0" marL="379730" marR="5080" rtl="0" algn="just">
              <a:lnSpc>
                <a:spcPct val="1179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b="1" lang="en-US" sz="34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After the successful creation of new account, the user will be  navigated to the user login page.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40505"/>
              </a:buClr>
              <a:buSzPts val="4300"/>
              <a:buFont typeface="Arial"/>
              <a:buNone/>
            </a:pPr>
            <a:r>
              <a:t/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0" marL="379730" marR="22225" rtl="0" algn="just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b="1" lang="en-US" sz="34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This user login page includes a form for entering  the  username and the password that is created by the user on the  phase of registration and can log in to the portal.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778560" y="585292"/>
            <a:ext cx="3451860" cy="68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OBJECTIVE :</a:t>
            </a:r>
            <a:endParaRPr sz="4300"/>
          </a:p>
        </p:txBody>
      </p:sp>
      <p:sp>
        <p:nvSpPr>
          <p:cNvPr id="187" name="Google Shape;187;p24"/>
          <p:cNvSpPr txBox="1"/>
          <p:nvPr/>
        </p:nvSpPr>
        <p:spPr>
          <a:xfrm>
            <a:off x="1188516" y="1616791"/>
            <a:ext cx="16551275" cy="70193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411479" lvl="0" marL="423544" marR="5080" rtl="0" algn="l">
              <a:lnSpc>
                <a:spcPct val="115799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3800"/>
              <a:buFont typeface="Arial"/>
              <a:buChar char="•"/>
            </a:pPr>
            <a:r>
              <a:rPr lang="en-US" sz="380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s y s t e m objective is to design Book Review system, and  t o  develop a c u s t o m e r  web- based Review system.</a:t>
            </a:r>
            <a:endParaRPr sz="3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573A8F"/>
              </a:buClr>
              <a:buSzPts val="6000"/>
              <a:buFont typeface="Arial"/>
              <a:buNone/>
            </a:pPr>
            <a:r>
              <a:t/>
            </a:r>
            <a:endParaRPr sz="6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1479" lvl="0" marL="42354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3800"/>
              <a:buFont typeface="Arial"/>
              <a:buChar char="•"/>
            </a:pPr>
            <a:r>
              <a:rPr lang="en-US" sz="380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Readers c a n  give ratings  and reviews.</a:t>
            </a:r>
            <a:endParaRPr sz="3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573A8F"/>
              </a:buClr>
              <a:buSzPts val="4600"/>
              <a:buFont typeface="Arial"/>
              <a:buNone/>
            </a:pPr>
            <a:r>
              <a:t/>
            </a:r>
            <a:endParaRPr sz="4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1479" lvl="0" marL="423544" marR="677545" rtl="0" algn="l">
              <a:lnSpc>
                <a:spcPct val="115799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3800"/>
              <a:buFont typeface="Arial"/>
              <a:buChar char="•"/>
            </a:pPr>
            <a:r>
              <a:rPr lang="en-US" sz="380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Admin can identify reader interests and publish requested  books.</a:t>
            </a:r>
            <a:endParaRPr sz="3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573A8F"/>
              </a:buClr>
              <a:buSzPts val="5000"/>
              <a:buFont typeface="Arial"/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1479" lvl="0" marL="423544" marR="1643379" rtl="0" algn="l">
              <a:lnSpc>
                <a:spcPct val="116100"/>
              </a:lnSpc>
              <a:spcBef>
                <a:spcPts val="5"/>
              </a:spcBef>
              <a:spcAft>
                <a:spcPts val="0"/>
              </a:spcAft>
              <a:buClr>
                <a:srgbClr val="573A8F"/>
              </a:buClr>
              <a:buSzPts val="3800"/>
              <a:buFont typeface="Arial"/>
              <a:buChar char="•"/>
            </a:pPr>
            <a:r>
              <a:rPr lang="en-US" sz="380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Saves t ime, provides insights, and fosters reader- book  connections.</a:t>
            </a:r>
            <a:endParaRPr sz="3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69"/>
          <p:cNvPicPr preferRelativeResize="0"/>
          <p:nvPr/>
        </p:nvPicPr>
        <p:blipFill rotWithShape="1">
          <a:blip r:embed="rId3">
            <a:alphaModFix/>
          </a:blip>
          <a:srcRect b="0" l="0" r="0" t="4297"/>
          <a:stretch/>
        </p:blipFill>
        <p:spPr>
          <a:xfrm>
            <a:off x="262125" y="186900"/>
            <a:ext cx="18025876" cy="96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70"/>
          <p:cNvPicPr preferRelativeResize="0"/>
          <p:nvPr/>
        </p:nvPicPr>
        <p:blipFill rotWithShape="1">
          <a:blip r:embed="rId3">
            <a:alphaModFix/>
          </a:blip>
          <a:srcRect b="0" l="0" r="0" t="3836"/>
          <a:stretch/>
        </p:blipFill>
        <p:spPr>
          <a:xfrm>
            <a:off x="117050" y="484275"/>
            <a:ext cx="17882275" cy="931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 txBox="1"/>
          <p:nvPr>
            <p:ph type="title"/>
          </p:nvPr>
        </p:nvSpPr>
        <p:spPr>
          <a:xfrm>
            <a:off x="3817751" y="932825"/>
            <a:ext cx="113985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USER DASHBOARD &amp; BOOKLIST</a:t>
            </a:r>
            <a:endParaRPr sz="4300"/>
          </a:p>
        </p:txBody>
      </p:sp>
      <p:sp>
        <p:nvSpPr>
          <p:cNvPr id="482" name="Google Shape;482;p71"/>
          <p:cNvSpPr/>
          <p:nvPr/>
        </p:nvSpPr>
        <p:spPr>
          <a:xfrm>
            <a:off x="0" y="0"/>
            <a:ext cx="3086100" cy="10287000"/>
          </a:xfrm>
          <a:custGeom>
            <a:rect b="b" l="l" r="r" t="t"/>
            <a:pathLst>
              <a:path extrusionOk="0" h="10287000" w="3086100">
                <a:moveTo>
                  <a:pt x="3086100" y="0"/>
                </a:moveTo>
                <a:lnTo>
                  <a:pt x="0" y="0"/>
                </a:lnTo>
                <a:lnTo>
                  <a:pt x="0" y="10287000"/>
                </a:lnTo>
                <a:lnTo>
                  <a:pt x="3086100" y="10287000"/>
                </a:lnTo>
                <a:lnTo>
                  <a:pt x="3086100" y="0"/>
                </a:lnTo>
                <a:close/>
              </a:path>
            </a:pathLst>
          </a:custGeom>
          <a:solidFill>
            <a:srgbClr val="573A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3" name="Google Shape;483;p71"/>
          <p:cNvSpPr/>
          <p:nvPr/>
        </p:nvSpPr>
        <p:spPr>
          <a:xfrm>
            <a:off x="4233671" y="8659368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222" y="0"/>
                </a:moveTo>
                <a:lnTo>
                  <a:pt x="201294" y="4698"/>
                </a:lnTo>
                <a:lnTo>
                  <a:pt x="154050" y="18160"/>
                </a:lnTo>
                <a:lnTo>
                  <a:pt x="111125" y="39369"/>
                </a:lnTo>
                <a:lnTo>
                  <a:pt x="73787" y="67563"/>
                </a:lnTo>
                <a:lnTo>
                  <a:pt x="43052" y="101599"/>
                </a:lnTo>
                <a:lnTo>
                  <a:pt x="19812" y="140842"/>
                </a:lnTo>
                <a:lnTo>
                  <a:pt x="5079" y="184149"/>
                </a:lnTo>
                <a:lnTo>
                  <a:pt x="0" y="230631"/>
                </a:lnTo>
                <a:lnTo>
                  <a:pt x="5079" y="277113"/>
                </a:lnTo>
                <a:lnTo>
                  <a:pt x="19812" y="320420"/>
                </a:lnTo>
                <a:lnTo>
                  <a:pt x="43052" y="359562"/>
                </a:lnTo>
                <a:lnTo>
                  <a:pt x="73787" y="393699"/>
                </a:lnTo>
                <a:lnTo>
                  <a:pt x="111125" y="421855"/>
                </a:lnTo>
                <a:lnTo>
                  <a:pt x="154050" y="443102"/>
                </a:lnTo>
                <a:lnTo>
                  <a:pt x="201294" y="456539"/>
                </a:lnTo>
                <a:lnTo>
                  <a:pt x="252222" y="461225"/>
                </a:lnTo>
                <a:lnTo>
                  <a:pt x="303022" y="456539"/>
                </a:lnTo>
                <a:lnTo>
                  <a:pt x="350392" y="443102"/>
                </a:lnTo>
                <a:lnTo>
                  <a:pt x="393191" y="421855"/>
                </a:lnTo>
                <a:lnTo>
                  <a:pt x="430529" y="393699"/>
                </a:lnTo>
                <a:lnTo>
                  <a:pt x="461263" y="359562"/>
                </a:lnTo>
                <a:lnTo>
                  <a:pt x="484504" y="320420"/>
                </a:lnTo>
                <a:lnTo>
                  <a:pt x="499237" y="277113"/>
                </a:lnTo>
                <a:lnTo>
                  <a:pt x="504316" y="230631"/>
                </a:lnTo>
                <a:lnTo>
                  <a:pt x="499237" y="184149"/>
                </a:lnTo>
                <a:lnTo>
                  <a:pt x="484504" y="140842"/>
                </a:lnTo>
                <a:lnTo>
                  <a:pt x="461263" y="101599"/>
                </a:lnTo>
                <a:lnTo>
                  <a:pt x="430529" y="67563"/>
                </a:lnTo>
                <a:lnTo>
                  <a:pt x="393191" y="39369"/>
                </a:lnTo>
                <a:lnTo>
                  <a:pt x="350392" y="18160"/>
                </a:lnTo>
                <a:lnTo>
                  <a:pt x="303022" y="4698"/>
                </a:lnTo>
                <a:lnTo>
                  <a:pt x="25222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4" name="Google Shape;484;p71"/>
          <p:cNvSpPr/>
          <p:nvPr/>
        </p:nvSpPr>
        <p:spPr>
          <a:xfrm>
            <a:off x="5746750" y="8659368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095" y="0"/>
                </a:moveTo>
                <a:lnTo>
                  <a:pt x="201295" y="4698"/>
                </a:lnTo>
                <a:lnTo>
                  <a:pt x="153924" y="18160"/>
                </a:lnTo>
                <a:lnTo>
                  <a:pt x="111125" y="39369"/>
                </a:lnTo>
                <a:lnTo>
                  <a:pt x="73787" y="67563"/>
                </a:lnTo>
                <a:lnTo>
                  <a:pt x="43052" y="101599"/>
                </a:lnTo>
                <a:lnTo>
                  <a:pt x="19812" y="140842"/>
                </a:lnTo>
                <a:lnTo>
                  <a:pt x="5079" y="184149"/>
                </a:lnTo>
                <a:lnTo>
                  <a:pt x="0" y="230631"/>
                </a:lnTo>
                <a:lnTo>
                  <a:pt x="5079" y="277113"/>
                </a:lnTo>
                <a:lnTo>
                  <a:pt x="19812" y="320420"/>
                </a:lnTo>
                <a:lnTo>
                  <a:pt x="43052" y="359562"/>
                </a:lnTo>
                <a:lnTo>
                  <a:pt x="73787" y="393699"/>
                </a:lnTo>
                <a:lnTo>
                  <a:pt x="111125" y="421855"/>
                </a:lnTo>
                <a:lnTo>
                  <a:pt x="153924" y="443102"/>
                </a:lnTo>
                <a:lnTo>
                  <a:pt x="201295" y="456539"/>
                </a:lnTo>
                <a:lnTo>
                  <a:pt x="252095" y="461225"/>
                </a:lnTo>
                <a:lnTo>
                  <a:pt x="303022" y="456539"/>
                </a:lnTo>
                <a:lnTo>
                  <a:pt x="350392" y="443102"/>
                </a:lnTo>
                <a:lnTo>
                  <a:pt x="393191" y="421855"/>
                </a:lnTo>
                <a:lnTo>
                  <a:pt x="430529" y="393699"/>
                </a:lnTo>
                <a:lnTo>
                  <a:pt x="461263" y="359562"/>
                </a:lnTo>
                <a:lnTo>
                  <a:pt x="484504" y="320420"/>
                </a:lnTo>
                <a:lnTo>
                  <a:pt x="499237" y="277113"/>
                </a:lnTo>
                <a:lnTo>
                  <a:pt x="504316" y="230631"/>
                </a:lnTo>
                <a:lnTo>
                  <a:pt x="499237" y="184149"/>
                </a:lnTo>
                <a:lnTo>
                  <a:pt x="484504" y="140842"/>
                </a:lnTo>
                <a:lnTo>
                  <a:pt x="461263" y="101599"/>
                </a:lnTo>
                <a:lnTo>
                  <a:pt x="430529" y="67563"/>
                </a:lnTo>
                <a:lnTo>
                  <a:pt x="393191" y="39369"/>
                </a:lnTo>
                <a:lnTo>
                  <a:pt x="350392" y="18160"/>
                </a:lnTo>
                <a:lnTo>
                  <a:pt x="303022" y="4698"/>
                </a:lnTo>
                <a:lnTo>
                  <a:pt x="25209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5" name="Google Shape;485;p71"/>
          <p:cNvSpPr/>
          <p:nvPr/>
        </p:nvSpPr>
        <p:spPr>
          <a:xfrm>
            <a:off x="4990210" y="8659368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222" y="0"/>
                </a:moveTo>
                <a:lnTo>
                  <a:pt x="201294" y="4698"/>
                </a:lnTo>
                <a:lnTo>
                  <a:pt x="153924" y="18160"/>
                </a:lnTo>
                <a:lnTo>
                  <a:pt x="111125" y="39369"/>
                </a:lnTo>
                <a:lnTo>
                  <a:pt x="73787" y="67563"/>
                </a:lnTo>
                <a:lnTo>
                  <a:pt x="43052" y="101599"/>
                </a:lnTo>
                <a:lnTo>
                  <a:pt x="19812" y="140842"/>
                </a:lnTo>
                <a:lnTo>
                  <a:pt x="5079" y="184149"/>
                </a:lnTo>
                <a:lnTo>
                  <a:pt x="0" y="230631"/>
                </a:lnTo>
                <a:lnTo>
                  <a:pt x="5079" y="277113"/>
                </a:lnTo>
                <a:lnTo>
                  <a:pt x="19812" y="320420"/>
                </a:lnTo>
                <a:lnTo>
                  <a:pt x="43052" y="359562"/>
                </a:lnTo>
                <a:lnTo>
                  <a:pt x="73787" y="393699"/>
                </a:lnTo>
                <a:lnTo>
                  <a:pt x="111125" y="421855"/>
                </a:lnTo>
                <a:lnTo>
                  <a:pt x="153924" y="443102"/>
                </a:lnTo>
                <a:lnTo>
                  <a:pt x="201294" y="456539"/>
                </a:lnTo>
                <a:lnTo>
                  <a:pt x="252222" y="461225"/>
                </a:lnTo>
                <a:lnTo>
                  <a:pt x="303022" y="456539"/>
                </a:lnTo>
                <a:lnTo>
                  <a:pt x="350392" y="443102"/>
                </a:lnTo>
                <a:lnTo>
                  <a:pt x="393191" y="421855"/>
                </a:lnTo>
                <a:lnTo>
                  <a:pt x="430529" y="393699"/>
                </a:lnTo>
                <a:lnTo>
                  <a:pt x="461263" y="359562"/>
                </a:lnTo>
                <a:lnTo>
                  <a:pt x="484504" y="320420"/>
                </a:lnTo>
                <a:lnTo>
                  <a:pt x="499237" y="277113"/>
                </a:lnTo>
                <a:lnTo>
                  <a:pt x="504316" y="230631"/>
                </a:lnTo>
                <a:lnTo>
                  <a:pt x="499237" y="184149"/>
                </a:lnTo>
                <a:lnTo>
                  <a:pt x="484504" y="140842"/>
                </a:lnTo>
                <a:lnTo>
                  <a:pt x="461263" y="101599"/>
                </a:lnTo>
                <a:lnTo>
                  <a:pt x="430529" y="67563"/>
                </a:lnTo>
                <a:lnTo>
                  <a:pt x="393191" y="39369"/>
                </a:lnTo>
                <a:lnTo>
                  <a:pt x="350392" y="18160"/>
                </a:lnTo>
                <a:lnTo>
                  <a:pt x="303022" y="4698"/>
                </a:lnTo>
                <a:lnTo>
                  <a:pt x="25222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6" name="Google Shape;486;p71"/>
          <p:cNvSpPr txBox="1"/>
          <p:nvPr/>
        </p:nvSpPr>
        <p:spPr>
          <a:xfrm>
            <a:off x="3801871" y="2779617"/>
            <a:ext cx="13467600" cy="3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665" lvl="0" marL="379730" marR="508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b="1" lang="en-US" sz="34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After	successful	login	the	user	 navigates	to	the	user  dashboard.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0" marL="379730" marR="0" rtl="0" algn="l">
              <a:lnSpc>
                <a:spcPct val="100000"/>
              </a:lnSpc>
              <a:spcBef>
                <a:spcPts val="1130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b="1" lang="en-US" sz="34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User can click on book list and access the book list.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0" marL="379730" marR="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b="1" lang="en-US" sz="34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The user can see the list of books with name, author, category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79730" marR="0" rtl="0" algn="l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and price.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0" marL="379730" marR="0" rtl="0" algn="l">
              <a:lnSpc>
                <a:spcPct val="100000"/>
              </a:lnSpc>
              <a:spcBef>
                <a:spcPts val="1130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b="1" lang="en-US" sz="34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User can search the book by the title and author name.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8025866" cy="101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8025866" cy="101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4"/>
          <p:cNvSpPr txBox="1"/>
          <p:nvPr/>
        </p:nvSpPr>
        <p:spPr>
          <a:xfrm>
            <a:off x="-64820" y="2540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p74"/>
          <p:cNvPicPr preferRelativeResize="0"/>
          <p:nvPr/>
        </p:nvPicPr>
        <p:blipFill rotWithShape="1">
          <a:blip r:embed="rId3">
            <a:alphaModFix/>
          </a:blip>
          <a:srcRect b="0" l="0" r="0" t="3605"/>
          <a:stretch/>
        </p:blipFill>
        <p:spPr>
          <a:xfrm>
            <a:off x="76775" y="172575"/>
            <a:ext cx="18086649" cy="98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896576" cy="1006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6"/>
          <p:cNvSpPr txBox="1"/>
          <p:nvPr>
            <p:ph type="title"/>
          </p:nvPr>
        </p:nvSpPr>
        <p:spPr>
          <a:xfrm>
            <a:off x="3817752" y="932825"/>
            <a:ext cx="62763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USER PROFILE</a:t>
            </a:r>
            <a:endParaRPr sz="4300"/>
          </a:p>
        </p:txBody>
      </p:sp>
      <p:sp>
        <p:nvSpPr>
          <p:cNvPr id="513" name="Google Shape;513;p76"/>
          <p:cNvSpPr/>
          <p:nvPr/>
        </p:nvSpPr>
        <p:spPr>
          <a:xfrm>
            <a:off x="0" y="0"/>
            <a:ext cx="3086100" cy="10287000"/>
          </a:xfrm>
          <a:custGeom>
            <a:rect b="b" l="l" r="r" t="t"/>
            <a:pathLst>
              <a:path extrusionOk="0" h="10287000" w="3086100">
                <a:moveTo>
                  <a:pt x="3086100" y="0"/>
                </a:moveTo>
                <a:lnTo>
                  <a:pt x="0" y="0"/>
                </a:lnTo>
                <a:lnTo>
                  <a:pt x="0" y="10287000"/>
                </a:lnTo>
                <a:lnTo>
                  <a:pt x="3086100" y="10287000"/>
                </a:lnTo>
                <a:lnTo>
                  <a:pt x="3086100" y="0"/>
                </a:lnTo>
                <a:close/>
              </a:path>
            </a:pathLst>
          </a:custGeom>
          <a:solidFill>
            <a:srgbClr val="573A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14" name="Google Shape;514;p76"/>
          <p:cNvSpPr/>
          <p:nvPr/>
        </p:nvSpPr>
        <p:spPr>
          <a:xfrm>
            <a:off x="4233671" y="8659368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222" y="0"/>
                </a:moveTo>
                <a:lnTo>
                  <a:pt x="201294" y="4698"/>
                </a:lnTo>
                <a:lnTo>
                  <a:pt x="154050" y="18160"/>
                </a:lnTo>
                <a:lnTo>
                  <a:pt x="111125" y="39369"/>
                </a:lnTo>
                <a:lnTo>
                  <a:pt x="73787" y="67563"/>
                </a:lnTo>
                <a:lnTo>
                  <a:pt x="43052" y="101599"/>
                </a:lnTo>
                <a:lnTo>
                  <a:pt x="19812" y="140842"/>
                </a:lnTo>
                <a:lnTo>
                  <a:pt x="5079" y="184149"/>
                </a:lnTo>
                <a:lnTo>
                  <a:pt x="0" y="230631"/>
                </a:lnTo>
                <a:lnTo>
                  <a:pt x="5079" y="277113"/>
                </a:lnTo>
                <a:lnTo>
                  <a:pt x="19812" y="320420"/>
                </a:lnTo>
                <a:lnTo>
                  <a:pt x="43052" y="359562"/>
                </a:lnTo>
                <a:lnTo>
                  <a:pt x="73787" y="393699"/>
                </a:lnTo>
                <a:lnTo>
                  <a:pt x="111125" y="421855"/>
                </a:lnTo>
                <a:lnTo>
                  <a:pt x="154050" y="443102"/>
                </a:lnTo>
                <a:lnTo>
                  <a:pt x="201294" y="456539"/>
                </a:lnTo>
                <a:lnTo>
                  <a:pt x="252222" y="461225"/>
                </a:lnTo>
                <a:lnTo>
                  <a:pt x="303022" y="456539"/>
                </a:lnTo>
                <a:lnTo>
                  <a:pt x="350392" y="443102"/>
                </a:lnTo>
                <a:lnTo>
                  <a:pt x="393191" y="421855"/>
                </a:lnTo>
                <a:lnTo>
                  <a:pt x="430529" y="393699"/>
                </a:lnTo>
                <a:lnTo>
                  <a:pt x="461263" y="359562"/>
                </a:lnTo>
                <a:lnTo>
                  <a:pt x="484504" y="320420"/>
                </a:lnTo>
                <a:lnTo>
                  <a:pt x="499237" y="277113"/>
                </a:lnTo>
                <a:lnTo>
                  <a:pt x="504316" y="230631"/>
                </a:lnTo>
                <a:lnTo>
                  <a:pt x="499237" y="184149"/>
                </a:lnTo>
                <a:lnTo>
                  <a:pt x="484504" y="140842"/>
                </a:lnTo>
                <a:lnTo>
                  <a:pt x="461263" y="101599"/>
                </a:lnTo>
                <a:lnTo>
                  <a:pt x="430529" y="67563"/>
                </a:lnTo>
                <a:lnTo>
                  <a:pt x="393191" y="39369"/>
                </a:lnTo>
                <a:lnTo>
                  <a:pt x="350392" y="18160"/>
                </a:lnTo>
                <a:lnTo>
                  <a:pt x="303022" y="4698"/>
                </a:lnTo>
                <a:lnTo>
                  <a:pt x="25222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15" name="Google Shape;515;p76"/>
          <p:cNvSpPr/>
          <p:nvPr/>
        </p:nvSpPr>
        <p:spPr>
          <a:xfrm>
            <a:off x="5746750" y="8659368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095" y="0"/>
                </a:moveTo>
                <a:lnTo>
                  <a:pt x="201295" y="4698"/>
                </a:lnTo>
                <a:lnTo>
                  <a:pt x="153924" y="18160"/>
                </a:lnTo>
                <a:lnTo>
                  <a:pt x="111125" y="39369"/>
                </a:lnTo>
                <a:lnTo>
                  <a:pt x="73787" y="67563"/>
                </a:lnTo>
                <a:lnTo>
                  <a:pt x="43052" y="101599"/>
                </a:lnTo>
                <a:lnTo>
                  <a:pt x="19812" y="140842"/>
                </a:lnTo>
                <a:lnTo>
                  <a:pt x="5079" y="184149"/>
                </a:lnTo>
                <a:lnTo>
                  <a:pt x="0" y="230631"/>
                </a:lnTo>
                <a:lnTo>
                  <a:pt x="5079" y="277113"/>
                </a:lnTo>
                <a:lnTo>
                  <a:pt x="19812" y="320420"/>
                </a:lnTo>
                <a:lnTo>
                  <a:pt x="43052" y="359562"/>
                </a:lnTo>
                <a:lnTo>
                  <a:pt x="73787" y="393699"/>
                </a:lnTo>
                <a:lnTo>
                  <a:pt x="111125" y="421855"/>
                </a:lnTo>
                <a:lnTo>
                  <a:pt x="153924" y="443102"/>
                </a:lnTo>
                <a:lnTo>
                  <a:pt x="201295" y="456539"/>
                </a:lnTo>
                <a:lnTo>
                  <a:pt x="252095" y="461225"/>
                </a:lnTo>
                <a:lnTo>
                  <a:pt x="303022" y="456539"/>
                </a:lnTo>
                <a:lnTo>
                  <a:pt x="350392" y="443102"/>
                </a:lnTo>
                <a:lnTo>
                  <a:pt x="393191" y="421855"/>
                </a:lnTo>
                <a:lnTo>
                  <a:pt x="430529" y="393699"/>
                </a:lnTo>
                <a:lnTo>
                  <a:pt x="461263" y="359562"/>
                </a:lnTo>
                <a:lnTo>
                  <a:pt x="484504" y="320420"/>
                </a:lnTo>
                <a:lnTo>
                  <a:pt x="499237" y="277113"/>
                </a:lnTo>
                <a:lnTo>
                  <a:pt x="504316" y="230631"/>
                </a:lnTo>
                <a:lnTo>
                  <a:pt x="499237" y="184149"/>
                </a:lnTo>
                <a:lnTo>
                  <a:pt x="484504" y="140842"/>
                </a:lnTo>
                <a:lnTo>
                  <a:pt x="461263" y="101599"/>
                </a:lnTo>
                <a:lnTo>
                  <a:pt x="430529" y="67563"/>
                </a:lnTo>
                <a:lnTo>
                  <a:pt x="393191" y="39369"/>
                </a:lnTo>
                <a:lnTo>
                  <a:pt x="350392" y="18160"/>
                </a:lnTo>
                <a:lnTo>
                  <a:pt x="303022" y="4698"/>
                </a:lnTo>
                <a:lnTo>
                  <a:pt x="25209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16" name="Google Shape;516;p76"/>
          <p:cNvSpPr/>
          <p:nvPr/>
        </p:nvSpPr>
        <p:spPr>
          <a:xfrm>
            <a:off x="4990210" y="8659368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222" y="0"/>
                </a:moveTo>
                <a:lnTo>
                  <a:pt x="201294" y="4698"/>
                </a:lnTo>
                <a:lnTo>
                  <a:pt x="153924" y="18160"/>
                </a:lnTo>
                <a:lnTo>
                  <a:pt x="111125" y="39369"/>
                </a:lnTo>
                <a:lnTo>
                  <a:pt x="73787" y="67563"/>
                </a:lnTo>
                <a:lnTo>
                  <a:pt x="43052" y="101599"/>
                </a:lnTo>
                <a:lnTo>
                  <a:pt x="19812" y="140842"/>
                </a:lnTo>
                <a:lnTo>
                  <a:pt x="5079" y="184149"/>
                </a:lnTo>
                <a:lnTo>
                  <a:pt x="0" y="230631"/>
                </a:lnTo>
                <a:lnTo>
                  <a:pt x="5079" y="277113"/>
                </a:lnTo>
                <a:lnTo>
                  <a:pt x="19812" y="320420"/>
                </a:lnTo>
                <a:lnTo>
                  <a:pt x="43052" y="359562"/>
                </a:lnTo>
                <a:lnTo>
                  <a:pt x="73787" y="393699"/>
                </a:lnTo>
                <a:lnTo>
                  <a:pt x="111125" y="421855"/>
                </a:lnTo>
                <a:lnTo>
                  <a:pt x="153924" y="443102"/>
                </a:lnTo>
                <a:lnTo>
                  <a:pt x="201294" y="456539"/>
                </a:lnTo>
                <a:lnTo>
                  <a:pt x="252222" y="461225"/>
                </a:lnTo>
                <a:lnTo>
                  <a:pt x="303022" y="456539"/>
                </a:lnTo>
                <a:lnTo>
                  <a:pt x="350392" y="443102"/>
                </a:lnTo>
                <a:lnTo>
                  <a:pt x="393191" y="421855"/>
                </a:lnTo>
                <a:lnTo>
                  <a:pt x="430529" y="393699"/>
                </a:lnTo>
                <a:lnTo>
                  <a:pt x="461263" y="359562"/>
                </a:lnTo>
                <a:lnTo>
                  <a:pt x="484504" y="320420"/>
                </a:lnTo>
                <a:lnTo>
                  <a:pt x="499237" y="277113"/>
                </a:lnTo>
                <a:lnTo>
                  <a:pt x="504316" y="230631"/>
                </a:lnTo>
                <a:lnTo>
                  <a:pt x="499237" y="184149"/>
                </a:lnTo>
                <a:lnTo>
                  <a:pt x="484504" y="140842"/>
                </a:lnTo>
                <a:lnTo>
                  <a:pt x="461263" y="101599"/>
                </a:lnTo>
                <a:lnTo>
                  <a:pt x="430529" y="67563"/>
                </a:lnTo>
                <a:lnTo>
                  <a:pt x="393191" y="39369"/>
                </a:lnTo>
                <a:lnTo>
                  <a:pt x="350392" y="18160"/>
                </a:lnTo>
                <a:lnTo>
                  <a:pt x="303022" y="4698"/>
                </a:lnTo>
                <a:lnTo>
                  <a:pt x="25222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17" name="Google Shape;517;p76"/>
          <p:cNvSpPr txBox="1"/>
          <p:nvPr/>
        </p:nvSpPr>
        <p:spPr>
          <a:xfrm>
            <a:off x="3802126" y="2648865"/>
            <a:ext cx="13453110" cy="3802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665" lvl="0" marL="379730" marR="5080" rtl="0" algn="l">
              <a:lnSpc>
                <a:spcPct val="1179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b="1" lang="en-US" sz="34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User profile shows the	details of the user like name , email ,  phone and address.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40505"/>
              </a:buClr>
              <a:buSzPts val="5350"/>
              <a:buFont typeface="Arial"/>
              <a:buNone/>
            </a:pPr>
            <a:r>
              <a:t/>
            </a:r>
            <a:endParaRPr sz="5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0" marL="37973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b="1" lang="en-US" sz="34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It also has a update profile button.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40505"/>
              </a:buClr>
              <a:buSzPts val="5000"/>
              <a:buFont typeface="Arial"/>
              <a:buNone/>
            </a:pPr>
            <a:r>
              <a:t/>
            </a:r>
            <a:endParaRPr sz="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0" marL="3797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b="1" lang="en-US" sz="34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The update profile button navigates to update profile page.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8025866" cy="101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8"/>
          <p:cNvSpPr txBox="1"/>
          <p:nvPr>
            <p:ph type="title"/>
          </p:nvPr>
        </p:nvSpPr>
        <p:spPr>
          <a:xfrm>
            <a:off x="3817753" y="932825"/>
            <a:ext cx="83079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UPDATE PROFILE</a:t>
            </a:r>
            <a:endParaRPr sz="4300"/>
          </a:p>
        </p:txBody>
      </p:sp>
      <p:sp>
        <p:nvSpPr>
          <p:cNvPr id="528" name="Google Shape;528;p78"/>
          <p:cNvSpPr/>
          <p:nvPr/>
        </p:nvSpPr>
        <p:spPr>
          <a:xfrm>
            <a:off x="0" y="0"/>
            <a:ext cx="3086100" cy="10287000"/>
          </a:xfrm>
          <a:custGeom>
            <a:rect b="b" l="l" r="r" t="t"/>
            <a:pathLst>
              <a:path extrusionOk="0" h="10287000" w="3086100">
                <a:moveTo>
                  <a:pt x="3086100" y="0"/>
                </a:moveTo>
                <a:lnTo>
                  <a:pt x="0" y="0"/>
                </a:lnTo>
                <a:lnTo>
                  <a:pt x="0" y="10287000"/>
                </a:lnTo>
                <a:lnTo>
                  <a:pt x="3086100" y="10287000"/>
                </a:lnTo>
                <a:lnTo>
                  <a:pt x="3086100" y="0"/>
                </a:lnTo>
                <a:close/>
              </a:path>
            </a:pathLst>
          </a:custGeom>
          <a:solidFill>
            <a:srgbClr val="573A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9" name="Google Shape;529;p78"/>
          <p:cNvSpPr/>
          <p:nvPr/>
        </p:nvSpPr>
        <p:spPr>
          <a:xfrm>
            <a:off x="3874008" y="9038843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221" y="0"/>
                </a:moveTo>
                <a:lnTo>
                  <a:pt x="201294" y="4686"/>
                </a:lnTo>
                <a:lnTo>
                  <a:pt x="154050" y="18110"/>
                </a:lnTo>
                <a:lnTo>
                  <a:pt x="111125" y="39369"/>
                </a:lnTo>
                <a:lnTo>
                  <a:pt x="73787" y="67525"/>
                </a:lnTo>
                <a:lnTo>
                  <a:pt x="43052" y="101650"/>
                </a:lnTo>
                <a:lnTo>
                  <a:pt x="19812" y="140830"/>
                </a:lnTo>
                <a:lnTo>
                  <a:pt x="5079" y="184124"/>
                </a:lnTo>
                <a:lnTo>
                  <a:pt x="0" y="230606"/>
                </a:lnTo>
                <a:lnTo>
                  <a:pt x="5079" y="277101"/>
                </a:lnTo>
                <a:lnTo>
                  <a:pt x="19812" y="320395"/>
                </a:lnTo>
                <a:lnTo>
                  <a:pt x="43052" y="359562"/>
                </a:lnTo>
                <a:lnTo>
                  <a:pt x="73787" y="393699"/>
                </a:lnTo>
                <a:lnTo>
                  <a:pt x="111125" y="421855"/>
                </a:lnTo>
                <a:lnTo>
                  <a:pt x="154050" y="443102"/>
                </a:lnTo>
                <a:lnTo>
                  <a:pt x="201294" y="456539"/>
                </a:lnTo>
                <a:lnTo>
                  <a:pt x="252221" y="461225"/>
                </a:lnTo>
                <a:lnTo>
                  <a:pt x="303021" y="456539"/>
                </a:lnTo>
                <a:lnTo>
                  <a:pt x="350392" y="443102"/>
                </a:lnTo>
                <a:lnTo>
                  <a:pt x="393191" y="421855"/>
                </a:lnTo>
                <a:lnTo>
                  <a:pt x="430529" y="393699"/>
                </a:lnTo>
                <a:lnTo>
                  <a:pt x="461390" y="359562"/>
                </a:lnTo>
                <a:lnTo>
                  <a:pt x="484631" y="320395"/>
                </a:lnTo>
                <a:lnTo>
                  <a:pt x="499237" y="277101"/>
                </a:lnTo>
                <a:lnTo>
                  <a:pt x="504443" y="230606"/>
                </a:lnTo>
                <a:lnTo>
                  <a:pt x="499237" y="184124"/>
                </a:lnTo>
                <a:lnTo>
                  <a:pt x="484631" y="140830"/>
                </a:lnTo>
                <a:lnTo>
                  <a:pt x="461390" y="101650"/>
                </a:lnTo>
                <a:lnTo>
                  <a:pt x="430529" y="67525"/>
                </a:lnTo>
                <a:lnTo>
                  <a:pt x="393191" y="39369"/>
                </a:lnTo>
                <a:lnTo>
                  <a:pt x="350392" y="18110"/>
                </a:lnTo>
                <a:lnTo>
                  <a:pt x="303021" y="4686"/>
                </a:lnTo>
                <a:lnTo>
                  <a:pt x="2522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30" name="Google Shape;530;p78"/>
          <p:cNvSpPr/>
          <p:nvPr/>
        </p:nvSpPr>
        <p:spPr>
          <a:xfrm>
            <a:off x="5387213" y="9038843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095" y="0"/>
                </a:moveTo>
                <a:lnTo>
                  <a:pt x="201295" y="4686"/>
                </a:lnTo>
                <a:lnTo>
                  <a:pt x="153924" y="18110"/>
                </a:lnTo>
                <a:lnTo>
                  <a:pt x="111125" y="39369"/>
                </a:lnTo>
                <a:lnTo>
                  <a:pt x="73787" y="67525"/>
                </a:lnTo>
                <a:lnTo>
                  <a:pt x="43052" y="101650"/>
                </a:lnTo>
                <a:lnTo>
                  <a:pt x="19812" y="140830"/>
                </a:lnTo>
                <a:lnTo>
                  <a:pt x="5079" y="184124"/>
                </a:lnTo>
                <a:lnTo>
                  <a:pt x="0" y="230606"/>
                </a:lnTo>
                <a:lnTo>
                  <a:pt x="5079" y="277101"/>
                </a:lnTo>
                <a:lnTo>
                  <a:pt x="19812" y="320395"/>
                </a:lnTo>
                <a:lnTo>
                  <a:pt x="43052" y="359562"/>
                </a:lnTo>
                <a:lnTo>
                  <a:pt x="73787" y="393699"/>
                </a:lnTo>
                <a:lnTo>
                  <a:pt x="111125" y="421855"/>
                </a:lnTo>
                <a:lnTo>
                  <a:pt x="153924" y="443102"/>
                </a:lnTo>
                <a:lnTo>
                  <a:pt x="201295" y="456539"/>
                </a:lnTo>
                <a:lnTo>
                  <a:pt x="252095" y="461225"/>
                </a:lnTo>
                <a:lnTo>
                  <a:pt x="303022" y="456539"/>
                </a:lnTo>
                <a:lnTo>
                  <a:pt x="350392" y="443102"/>
                </a:lnTo>
                <a:lnTo>
                  <a:pt x="393191" y="421855"/>
                </a:lnTo>
                <a:lnTo>
                  <a:pt x="430529" y="393699"/>
                </a:lnTo>
                <a:lnTo>
                  <a:pt x="461263" y="359562"/>
                </a:lnTo>
                <a:lnTo>
                  <a:pt x="484504" y="320395"/>
                </a:lnTo>
                <a:lnTo>
                  <a:pt x="499237" y="277101"/>
                </a:lnTo>
                <a:lnTo>
                  <a:pt x="504316" y="230606"/>
                </a:lnTo>
                <a:lnTo>
                  <a:pt x="499237" y="184124"/>
                </a:lnTo>
                <a:lnTo>
                  <a:pt x="484504" y="140830"/>
                </a:lnTo>
                <a:lnTo>
                  <a:pt x="461263" y="101650"/>
                </a:lnTo>
                <a:lnTo>
                  <a:pt x="430529" y="67525"/>
                </a:lnTo>
                <a:lnTo>
                  <a:pt x="393191" y="39369"/>
                </a:lnTo>
                <a:lnTo>
                  <a:pt x="350392" y="18110"/>
                </a:lnTo>
                <a:lnTo>
                  <a:pt x="303022" y="4686"/>
                </a:lnTo>
                <a:lnTo>
                  <a:pt x="25209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31" name="Google Shape;531;p78"/>
          <p:cNvSpPr/>
          <p:nvPr/>
        </p:nvSpPr>
        <p:spPr>
          <a:xfrm>
            <a:off x="4630546" y="9038843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222" y="0"/>
                </a:moveTo>
                <a:lnTo>
                  <a:pt x="201422" y="4686"/>
                </a:lnTo>
                <a:lnTo>
                  <a:pt x="154050" y="18110"/>
                </a:lnTo>
                <a:lnTo>
                  <a:pt x="111251" y="39369"/>
                </a:lnTo>
                <a:lnTo>
                  <a:pt x="73913" y="67525"/>
                </a:lnTo>
                <a:lnTo>
                  <a:pt x="43052" y="101650"/>
                </a:lnTo>
                <a:lnTo>
                  <a:pt x="19812" y="140830"/>
                </a:lnTo>
                <a:lnTo>
                  <a:pt x="5206" y="184124"/>
                </a:lnTo>
                <a:lnTo>
                  <a:pt x="0" y="230606"/>
                </a:lnTo>
                <a:lnTo>
                  <a:pt x="5206" y="277101"/>
                </a:lnTo>
                <a:lnTo>
                  <a:pt x="19812" y="320395"/>
                </a:lnTo>
                <a:lnTo>
                  <a:pt x="43052" y="359562"/>
                </a:lnTo>
                <a:lnTo>
                  <a:pt x="73913" y="393699"/>
                </a:lnTo>
                <a:lnTo>
                  <a:pt x="111251" y="421855"/>
                </a:lnTo>
                <a:lnTo>
                  <a:pt x="154050" y="443102"/>
                </a:lnTo>
                <a:lnTo>
                  <a:pt x="201422" y="456539"/>
                </a:lnTo>
                <a:lnTo>
                  <a:pt x="252222" y="461225"/>
                </a:lnTo>
                <a:lnTo>
                  <a:pt x="303022" y="456539"/>
                </a:lnTo>
                <a:lnTo>
                  <a:pt x="350392" y="443102"/>
                </a:lnTo>
                <a:lnTo>
                  <a:pt x="393318" y="421855"/>
                </a:lnTo>
                <a:lnTo>
                  <a:pt x="430529" y="393699"/>
                </a:lnTo>
                <a:lnTo>
                  <a:pt x="461390" y="359562"/>
                </a:lnTo>
                <a:lnTo>
                  <a:pt x="484631" y="320395"/>
                </a:lnTo>
                <a:lnTo>
                  <a:pt x="499363" y="277101"/>
                </a:lnTo>
                <a:lnTo>
                  <a:pt x="504443" y="230606"/>
                </a:lnTo>
                <a:lnTo>
                  <a:pt x="499363" y="184124"/>
                </a:lnTo>
                <a:lnTo>
                  <a:pt x="484631" y="140830"/>
                </a:lnTo>
                <a:lnTo>
                  <a:pt x="461390" y="101650"/>
                </a:lnTo>
                <a:lnTo>
                  <a:pt x="430529" y="67525"/>
                </a:lnTo>
                <a:lnTo>
                  <a:pt x="393318" y="39369"/>
                </a:lnTo>
                <a:lnTo>
                  <a:pt x="350392" y="18110"/>
                </a:lnTo>
                <a:lnTo>
                  <a:pt x="303022" y="4686"/>
                </a:lnTo>
                <a:lnTo>
                  <a:pt x="25222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32" name="Google Shape;532;p78"/>
          <p:cNvSpPr txBox="1"/>
          <p:nvPr/>
        </p:nvSpPr>
        <p:spPr>
          <a:xfrm>
            <a:off x="3801871" y="2318130"/>
            <a:ext cx="13458190" cy="48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67665" lvl="0" marL="3797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b="1" lang="en-US" sz="34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Update profile page helps us to change the details of the user.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40505"/>
              </a:buClr>
              <a:buSzPts val="3950"/>
              <a:buFont typeface="Arial"/>
              <a:buNone/>
            </a:pPr>
            <a:r>
              <a:t/>
            </a:r>
            <a:endParaRPr sz="3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0" marL="379730" marR="5080" rtl="0" algn="l">
              <a:lnSpc>
                <a:spcPct val="1179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b="1" lang="en-US" sz="34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We	can	change	first	name	,	last	name	,	phone	number	and  address.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40505"/>
              </a:buClr>
              <a:buSzPts val="5350"/>
              <a:buFont typeface="Arial"/>
              <a:buNone/>
            </a:pPr>
            <a:r>
              <a:t/>
            </a:r>
            <a:endParaRPr sz="5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0" marL="3797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b="1" lang="en-US" sz="34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The user cannot change their email-id.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40505"/>
              </a:buClr>
              <a:buSzPts val="5000"/>
              <a:buFont typeface="Arial"/>
              <a:buNone/>
            </a:pPr>
            <a:r>
              <a:t/>
            </a:r>
            <a:endParaRPr sz="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0" marL="37973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b="1" lang="en-US" sz="34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The user can update the password.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/>
          <p:nvPr/>
        </p:nvSpPr>
        <p:spPr>
          <a:xfrm>
            <a:off x="15230856" y="0"/>
            <a:ext cx="3056890" cy="10287000"/>
          </a:xfrm>
          <a:custGeom>
            <a:rect b="b" l="l" r="r" t="t"/>
            <a:pathLst>
              <a:path extrusionOk="0" h="10287000" w="3056890">
                <a:moveTo>
                  <a:pt x="3056763" y="0"/>
                </a:moveTo>
                <a:lnTo>
                  <a:pt x="0" y="0"/>
                </a:lnTo>
                <a:lnTo>
                  <a:pt x="0" y="10287000"/>
                </a:lnTo>
                <a:lnTo>
                  <a:pt x="3056763" y="10287000"/>
                </a:lnTo>
                <a:lnTo>
                  <a:pt x="3056763" y="0"/>
                </a:lnTo>
                <a:close/>
              </a:path>
            </a:pathLst>
          </a:custGeom>
          <a:solidFill>
            <a:srgbClr val="573A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3" name="Google Shape;193;p25"/>
          <p:cNvSpPr txBox="1"/>
          <p:nvPr>
            <p:ph type="title"/>
          </p:nvPr>
        </p:nvSpPr>
        <p:spPr>
          <a:xfrm>
            <a:off x="723087" y="760933"/>
            <a:ext cx="6067425" cy="68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TECHNOLOGY USED :</a:t>
            </a:r>
            <a:endParaRPr sz="4300"/>
          </a:p>
        </p:txBody>
      </p:sp>
      <p:sp>
        <p:nvSpPr>
          <p:cNvPr id="194" name="Google Shape;194;p25"/>
          <p:cNvSpPr txBox="1"/>
          <p:nvPr/>
        </p:nvSpPr>
        <p:spPr>
          <a:xfrm>
            <a:off x="938885" y="2049078"/>
            <a:ext cx="4049395" cy="7333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350">
            <a:spAutoFit/>
          </a:bodyPr>
          <a:lstStyle/>
          <a:p>
            <a:pPr indent="-489583" lvl="0" marL="501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550"/>
              <a:buFont typeface="Arial"/>
              <a:buChar char="•"/>
            </a:pPr>
            <a:r>
              <a:rPr lang="en-US" sz="455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Spring boot</a:t>
            </a:r>
            <a:endParaRPr sz="45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9583" lvl="0" marL="50165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73A8F"/>
              </a:buClr>
              <a:buSzPts val="4550"/>
              <a:buFont typeface="Arial"/>
              <a:buChar char="•"/>
            </a:pPr>
            <a:r>
              <a:rPr lang="en-US" sz="455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 Script</a:t>
            </a:r>
            <a:endParaRPr sz="45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9583" lvl="0" marL="5016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73A8F"/>
              </a:buClr>
              <a:buSzPts val="4550"/>
              <a:buFont typeface="Arial"/>
              <a:buChar char="•"/>
            </a:pPr>
            <a:r>
              <a:rPr lang="en-US" sz="455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  <a:endParaRPr sz="45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9583" lvl="0" marL="50165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73A8F"/>
              </a:buClr>
              <a:buSzPts val="4550"/>
              <a:buFont typeface="Arial"/>
              <a:buChar char="•"/>
            </a:pPr>
            <a:r>
              <a:rPr lang="en-US" sz="455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 SQL</a:t>
            </a:r>
            <a:endParaRPr sz="45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9583" lvl="0" marL="50165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73A8F"/>
              </a:buClr>
              <a:buSzPts val="4550"/>
              <a:buFont typeface="Arial"/>
              <a:buChar char="•"/>
            </a:pPr>
            <a:r>
              <a:rPr lang="en-US" sz="455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Angular</a:t>
            </a:r>
            <a:endParaRPr sz="45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9583" lvl="0" marL="501650" marR="0" rtl="0" algn="l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573A8F"/>
              </a:buClr>
              <a:buSzPts val="4550"/>
              <a:buFont typeface="Arial"/>
              <a:buChar char="•"/>
            </a:pPr>
            <a:r>
              <a:rPr lang="en-US" sz="455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endParaRPr sz="45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9583" lvl="0" marL="50165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73A8F"/>
              </a:buClr>
              <a:buSzPts val="4550"/>
              <a:buFont typeface="Arial"/>
              <a:buChar char="•"/>
            </a:pPr>
            <a:r>
              <a:rPr lang="en-US" sz="455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sz="45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9583" lvl="0" marL="501650" marR="0" rtl="0" algn="l">
              <a:lnSpc>
                <a:spcPct val="100000"/>
              </a:lnSpc>
              <a:spcBef>
                <a:spcPts val="905"/>
              </a:spcBef>
              <a:spcAft>
                <a:spcPts val="0"/>
              </a:spcAft>
              <a:buClr>
                <a:srgbClr val="573A8F"/>
              </a:buClr>
              <a:buSzPts val="4550"/>
              <a:buFont typeface="Arial"/>
              <a:buChar char="•"/>
            </a:pPr>
            <a:r>
              <a:rPr lang="en-US" sz="455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JPA</a:t>
            </a:r>
            <a:endParaRPr sz="45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9583" lvl="0" marL="501650" marR="0" rtl="0" algn="l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573A8F"/>
              </a:buClr>
              <a:buSzPts val="4550"/>
              <a:buFont typeface="Arial"/>
              <a:buChar char="•"/>
            </a:pPr>
            <a:r>
              <a:rPr lang="en-US" sz="455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Postman</a:t>
            </a:r>
            <a:endParaRPr sz="45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8025866" cy="101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8135600" cy="1019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09372"/>
            <a:ext cx="18287999" cy="9803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65175"/>
            <a:ext cx="18287999" cy="9710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3"/>
          <p:cNvSpPr txBox="1"/>
          <p:nvPr>
            <p:ph type="title"/>
          </p:nvPr>
        </p:nvSpPr>
        <p:spPr>
          <a:xfrm>
            <a:off x="3817751" y="932825"/>
            <a:ext cx="90807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USER RATING &amp; REVIEWS</a:t>
            </a:r>
            <a:endParaRPr sz="4300"/>
          </a:p>
        </p:txBody>
      </p:sp>
      <p:sp>
        <p:nvSpPr>
          <p:cNvPr id="560" name="Google Shape;560;p83"/>
          <p:cNvSpPr/>
          <p:nvPr/>
        </p:nvSpPr>
        <p:spPr>
          <a:xfrm>
            <a:off x="0" y="0"/>
            <a:ext cx="3086100" cy="10287000"/>
          </a:xfrm>
          <a:custGeom>
            <a:rect b="b" l="l" r="r" t="t"/>
            <a:pathLst>
              <a:path extrusionOk="0" h="10287000" w="3086100">
                <a:moveTo>
                  <a:pt x="3086100" y="0"/>
                </a:moveTo>
                <a:lnTo>
                  <a:pt x="0" y="0"/>
                </a:lnTo>
                <a:lnTo>
                  <a:pt x="0" y="10287000"/>
                </a:lnTo>
                <a:lnTo>
                  <a:pt x="3086100" y="10287000"/>
                </a:lnTo>
                <a:lnTo>
                  <a:pt x="3086100" y="0"/>
                </a:lnTo>
                <a:close/>
              </a:path>
            </a:pathLst>
          </a:custGeom>
          <a:solidFill>
            <a:srgbClr val="573A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1" name="Google Shape;561;p83"/>
          <p:cNvSpPr/>
          <p:nvPr/>
        </p:nvSpPr>
        <p:spPr>
          <a:xfrm>
            <a:off x="3874008" y="9038843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221" y="0"/>
                </a:moveTo>
                <a:lnTo>
                  <a:pt x="201294" y="4686"/>
                </a:lnTo>
                <a:lnTo>
                  <a:pt x="154050" y="18110"/>
                </a:lnTo>
                <a:lnTo>
                  <a:pt x="111125" y="39369"/>
                </a:lnTo>
                <a:lnTo>
                  <a:pt x="73787" y="67525"/>
                </a:lnTo>
                <a:lnTo>
                  <a:pt x="43052" y="101650"/>
                </a:lnTo>
                <a:lnTo>
                  <a:pt x="19812" y="140830"/>
                </a:lnTo>
                <a:lnTo>
                  <a:pt x="5079" y="184124"/>
                </a:lnTo>
                <a:lnTo>
                  <a:pt x="0" y="230606"/>
                </a:lnTo>
                <a:lnTo>
                  <a:pt x="5079" y="277101"/>
                </a:lnTo>
                <a:lnTo>
                  <a:pt x="19812" y="320395"/>
                </a:lnTo>
                <a:lnTo>
                  <a:pt x="43052" y="359562"/>
                </a:lnTo>
                <a:lnTo>
                  <a:pt x="73787" y="393699"/>
                </a:lnTo>
                <a:lnTo>
                  <a:pt x="111125" y="421855"/>
                </a:lnTo>
                <a:lnTo>
                  <a:pt x="154050" y="443102"/>
                </a:lnTo>
                <a:lnTo>
                  <a:pt x="201294" y="456539"/>
                </a:lnTo>
                <a:lnTo>
                  <a:pt x="252221" y="461225"/>
                </a:lnTo>
                <a:lnTo>
                  <a:pt x="303021" y="456539"/>
                </a:lnTo>
                <a:lnTo>
                  <a:pt x="350392" y="443102"/>
                </a:lnTo>
                <a:lnTo>
                  <a:pt x="393191" y="421855"/>
                </a:lnTo>
                <a:lnTo>
                  <a:pt x="430529" y="393699"/>
                </a:lnTo>
                <a:lnTo>
                  <a:pt x="461390" y="359562"/>
                </a:lnTo>
                <a:lnTo>
                  <a:pt x="484631" y="320395"/>
                </a:lnTo>
                <a:lnTo>
                  <a:pt x="499237" y="277101"/>
                </a:lnTo>
                <a:lnTo>
                  <a:pt x="504443" y="230606"/>
                </a:lnTo>
                <a:lnTo>
                  <a:pt x="499237" y="184124"/>
                </a:lnTo>
                <a:lnTo>
                  <a:pt x="484631" y="140830"/>
                </a:lnTo>
                <a:lnTo>
                  <a:pt x="461390" y="101650"/>
                </a:lnTo>
                <a:lnTo>
                  <a:pt x="430529" y="67525"/>
                </a:lnTo>
                <a:lnTo>
                  <a:pt x="393191" y="39369"/>
                </a:lnTo>
                <a:lnTo>
                  <a:pt x="350392" y="18110"/>
                </a:lnTo>
                <a:lnTo>
                  <a:pt x="303021" y="4686"/>
                </a:lnTo>
                <a:lnTo>
                  <a:pt x="2522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2" name="Google Shape;562;p83"/>
          <p:cNvSpPr/>
          <p:nvPr/>
        </p:nvSpPr>
        <p:spPr>
          <a:xfrm>
            <a:off x="5387213" y="9038843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095" y="0"/>
                </a:moveTo>
                <a:lnTo>
                  <a:pt x="201295" y="4686"/>
                </a:lnTo>
                <a:lnTo>
                  <a:pt x="153924" y="18110"/>
                </a:lnTo>
                <a:lnTo>
                  <a:pt x="111125" y="39369"/>
                </a:lnTo>
                <a:lnTo>
                  <a:pt x="73787" y="67525"/>
                </a:lnTo>
                <a:lnTo>
                  <a:pt x="43052" y="101650"/>
                </a:lnTo>
                <a:lnTo>
                  <a:pt x="19812" y="140830"/>
                </a:lnTo>
                <a:lnTo>
                  <a:pt x="5079" y="184124"/>
                </a:lnTo>
                <a:lnTo>
                  <a:pt x="0" y="230606"/>
                </a:lnTo>
                <a:lnTo>
                  <a:pt x="5079" y="277101"/>
                </a:lnTo>
                <a:lnTo>
                  <a:pt x="19812" y="320395"/>
                </a:lnTo>
                <a:lnTo>
                  <a:pt x="43052" y="359562"/>
                </a:lnTo>
                <a:lnTo>
                  <a:pt x="73787" y="393699"/>
                </a:lnTo>
                <a:lnTo>
                  <a:pt x="111125" y="421855"/>
                </a:lnTo>
                <a:lnTo>
                  <a:pt x="153924" y="443102"/>
                </a:lnTo>
                <a:lnTo>
                  <a:pt x="201295" y="456539"/>
                </a:lnTo>
                <a:lnTo>
                  <a:pt x="252095" y="461225"/>
                </a:lnTo>
                <a:lnTo>
                  <a:pt x="303022" y="456539"/>
                </a:lnTo>
                <a:lnTo>
                  <a:pt x="350392" y="443102"/>
                </a:lnTo>
                <a:lnTo>
                  <a:pt x="393191" y="421855"/>
                </a:lnTo>
                <a:lnTo>
                  <a:pt x="430529" y="393699"/>
                </a:lnTo>
                <a:lnTo>
                  <a:pt x="461263" y="359562"/>
                </a:lnTo>
                <a:lnTo>
                  <a:pt x="484504" y="320395"/>
                </a:lnTo>
                <a:lnTo>
                  <a:pt x="499237" y="277101"/>
                </a:lnTo>
                <a:lnTo>
                  <a:pt x="504316" y="230606"/>
                </a:lnTo>
                <a:lnTo>
                  <a:pt x="499237" y="184124"/>
                </a:lnTo>
                <a:lnTo>
                  <a:pt x="484504" y="140830"/>
                </a:lnTo>
                <a:lnTo>
                  <a:pt x="461263" y="101650"/>
                </a:lnTo>
                <a:lnTo>
                  <a:pt x="430529" y="67525"/>
                </a:lnTo>
                <a:lnTo>
                  <a:pt x="393191" y="39369"/>
                </a:lnTo>
                <a:lnTo>
                  <a:pt x="350392" y="18110"/>
                </a:lnTo>
                <a:lnTo>
                  <a:pt x="303022" y="4686"/>
                </a:lnTo>
                <a:lnTo>
                  <a:pt x="25209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3" name="Google Shape;563;p83"/>
          <p:cNvSpPr/>
          <p:nvPr/>
        </p:nvSpPr>
        <p:spPr>
          <a:xfrm>
            <a:off x="4630546" y="9038843"/>
            <a:ext cx="504825" cy="461645"/>
          </a:xfrm>
          <a:custGeom>
            <a:rect b="b" l="l" r="r" t="t"/>
            <a:pathLst>
              <a:path extrusionOk="0" h="461645" w="504825">
                <a:moveTo>
                  <a:pt x="252222" y="0"/>
                </a:moveTo>
                <a:lnTo>
                  <a:pt x="201422" y="4686"/>
                </a:lnTo>
                <a:lnTo>
                  <a:pt x="154050" y="18110"/>
                </a:lnTo>
                <a:lnTo>
                  <a:pt x="111251" y="39369"/>
                </a:lnTo>
                <a:lnTo>
                  <a:pt x="73913" y="67525"/>
                </a:lnTo>
                <a:lnTo>
                  <a:pt x="43052" y="101650"/>
                </a:lnTo>
                <a:lnTo>
                  <a:pt x="19812" y="140830"/>
                </a:lnTo>
                <a:lnTo>
                  <a:pt x="5206" y="184124"/>
                </a:lnTo>
                <a:lnTo>
                  <a:pt x="0" y="230606"/>
                </a:lnTo>
                <a:lnTo>
                  <a:pt x="5206" y="277101"/>
                </a:lnTo>
                <a:lnTo>
                  <a:pt x="19812" y="320395"/>
                </a:lnTo>
                <a:lnTo>
                  <a:pt x="43052" y="359562"/>
                </a:lnTo>
                <a:lnTo>
                  <a:pt x="73913" y="393699"/>
                </a:lnTo>
                <a:lnTo>
                  <a:pt x="111251" y="421855"/>
                </a:lnTo>
                <a:lnTo>
                  <a:pt x="154050" y="443102"/>
                </a:lnTo>
                <a:lnTo>
                  <a:pt x="201422" y="456539"/>
                </a:lnTo>
                <a:lnTo>
                  <a:pt x="252222" y="461225"/>
                </a:lnTo>
                <a:lnTo>
                  <a:pt x="303022" y="456539"/>
                </a:lnTo>
                <a:lnTo>
                  <a:pt x="350392" y="443102"/>
                </a:lnTo>
                <a:lnTo>
                  <a:pt x="393318" y="421855"/>
                </a:lnTo>
                <a:lnTo>
                  <a:pt x="430529" y="393699"/>
                </a:lnTo>
                <a:lnTo>
                  <a:pt x="461390" y="359562"/>
                </a:lnTo>
                <a:lnTo>
                  <a:pt x="484631" y="320395"/>
                </a:lnTo>
                <a:lnTo>
                  <a:pt x="499363" y="277101"/>
                </a:lnTo>
                <a:lnTo>
                  <a:pt x="504443" y="230606"/>
                </a:lnTo>
                <a:lnTo>
                  <a:pt x="499363" y="184124"/>
                </a:lnTo>
                <a:lnTo>
                  <a:pt x="484631" y="140830"/>
                </a:lnTo>
                <a:lnTo>
                  <a:pt x="461390" y="101650"/>
                </a:lnTo>
                <a:lnTo>
                  <a:pt x="430529" y="67525"/>
                </a:lnTo>
                <a:lnTo>
                  <a:pt x="393318" y="39369"/>
                </a:lnTo>
                <a:lnTo>
                  <a:pt x="350392" y="18110"/>
                </a:lnTo>
                <a:lnTo>
                  <a:pt x="303022" y="4686"/>
                </a:lnTo>
                <a:lnTo>
                  <a:pt x="25222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4" name="Google Shape;564;p83"/>
          <p:cNvSpPr txBox="1"/>
          <p:nvPr/>
        </p:nvSpPr>
        <p:spPr>
          <a:xfrm>
            <a:off x="3802126" y="2243197"/>
            <a:ext cx="13445490" cy="572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100">
            <a:spAutoFit/>
          </a:bodyPr>
          <a:lstStyle/>
          <a:p>
            <a:pPr indent="-367665" lvl="0" marL="3797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b="1" lang="en-US" sz="34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This page contains the following functionalities: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0" marL="379730" marR="0" rtl="0" algn="l">
              <a:lnSpc>
                <a:spcPct val="100000"/>
              </a:lnSpc>
              <a:spcBef>
                <a:spcPts val="515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b="1" lang="en-US" sz="34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It will display the container by the name of "Book details" that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79730" marR="0" rtl="0" algn="l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will contain book name, author , price and category.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0" marL="379730" marR="9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b="1" lang="en-US" sz="34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Below that it will display the another container by the name  of "Give Us Star Rating" and a "Review box"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0" marL="379730" marR="0" rtl="0" algn="l">
              <a:lnSpc>
                <a:spcPct val="100000"/>
              </a:lnSpc>
              <a:spcBef>
                <a:spcPts val="1505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b="1" lang="en-US" sz="34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User can slide the bar to give the star rating between 1 to 5.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0" marL="379730" marR="0" rtl="0" algn="l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b="1" lang="en-US" sz="34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In the Review box one can leave comment about the book.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665" lvl="0" marL="379730" marR="0" rtl="0" algn="l">
              <a:lnSpc>
                <a:spcPct val="100000"/>
              </a:lnSpc>
              <a:spcBef>
                <a:spcPts val="515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b="1" lang="en-US" sz="34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At last one can submit the reviews and ratings by clicking on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79730" marR="0" rtl="0" algn="l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the "Submit Button".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8135600" cy="1019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85"/>
          <p:cNvPicPr preferRelativeResize="0"/>
          <p:nvPr/>
        </p:nvPicPr>
        <p:blipFill rotWithShape="1">
          <a:blip r:embed="rId3">
            <a:alphaModFix/>
          </a:blip>
          <a:srcRect b="0" l="0" r="0" t="3325"/>
          <a:stretch/>
        </p:blipFill>
        <p:spPr>
          <a:xfrm>
            <a:off x="0" y="550838"/>
            <a:ext cx="17968501" cy="91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8287999" cy="10184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p87"/>
          <p:cNvGrpSpPr/>
          <p:nvPr/>
        </p:nvGrpSpPr>
        <p:grpSpPr>
          <a:xfrm>
            <a:off x="0" y="5143499"/>
            <a:ext cx="18288000" cy="5143500"/>
            <a:chOff x="0" y="5143499"/>
            <a:chExt cx="18288000" cy="5143500"/>
          </a:xfrm>
        </p:grpSpPr>
        <p:sp>
          <p:nvSpPr>
            <p:cNvPr id="587" name="Google Shape;587;p87"/>
            <p:cNvSpPr/>
            <p:nvPr/>
          </p:nvSpPr>
          <p:spPr>
            <a:xfrm>
              <a:off x="0" y="5143499"/>
              <a:ext cx="18288000" cy="5143500"/>
            </a:xfrm>
            <a:custGeom>
              <a:rect b="b" l="l" r="r" t="t"/>
              <a:pathLst>
                <a:path extrusionOk="0" h="5143500" w="18288000">
                  <a:moveTo>
                    <a:pt x="18288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18288000" y="51435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>
                <a:alpha val="90588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88" name="Google Shape;588;p87"/>
            <p:cNvSpPr/>
            <p:nvPr/>
          </p:nvSpPr>
          <p:spPr>
            <a:xfrm>
              <a:off x="5879591" y="6744969"/>
              <a:ext cx="6529070" cy="158750"/>
            </a:xfrm>
            <a:custGeom>
              <a:rect b="b" l="l" r="r" t="t"/>
              <a:pathLst>
                <a:path extrusionOk="0" h="158750" w="6529070">
                  <a:moveTo>
                    <a:pt x="6528815" y="0"/>
                  </a:moveTo>
                  <a:lnTo>
                    <a:pt x="0" y="0"/>
                  </a:lnTo>
                  <a:lnTo>
                    <a:pt x="0" y="158495"/>
                  </a:lnTo>
                  <a:lnTo>
                    <a:pt x="6528815" y="158495"/>
                  </a:lnTo>
                  <a:lnTo>
                    <a:pt x="6528815" y="0"/>
                  </a:lnTo>
                  <a:close/>
                </a:path>
              </a:pathLst>
            </a:custGeom>
            <a:solidFill>
              <a:srgbClr val="573A8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589" name="Google Shape;589;p87"/>
          <p:cNvSpPr txBox="1"/>
          <p:nvPr>
            <p:ph type="title"/>
          </p:nvPr>
        </p:nvSpPr>
        <p:spPr>
          <a:xfrm>
            <a:off x="1143000" y="4914900"/>
            <a:ext cx="15546677" cy="23942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spAutoFit/>
          </a:bodyPr>
          <a:lstStyle/>
          <a:p>
            <a:pPr indent="0" lvl="0" marL="2857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wentieth Century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99" cy="1028699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/>
          <p:nvPr/>
        </p:nvSpPr>
        <p:spPr>
          <a:xfrm>
            <a:off x="15230856" y="0"/>
            <a:ext cx="3056890" cy="10287000"/>
          </a:xfrm>
          <a:custGeom>
            <a:rect b="b" l="l" r="r" t="t"/>
            <a:pathLst>
              <a:path extrusionOk="0" h="10287000" w="3056890">
                <a:moveTo>
                  <a:pt x="3056763" y="0"/>
                </a:moveTo>
                <a:lnTo>
                  <a:pt x="0" y="0"/>
                </a:lnTo>
                <a:lnTo>
                  <a:pt x="0" y="10287000"/>
                </a:lnTo>
                <a:lnTo>
                  <a:pt x="3056763" y="10287000"/>
                </a:lnTo>
                <a:lnTo>
                  <a:pt x="3056763" y="0"/>
                </a:lnTo>
                <a:close/>
              </a:path>
            </a:pathLst>
          </a:custGeom>
          <a:solidFill>
            <a:srgbClr val="573A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723087" y="760933"/>
            <a:ext cx="9036685" cy="8569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rgbClr val="573A8F"/>
                </a:solidFill>
                <a:latin typeface="Verdana"/>
                <a:ea typeface="Verdana"/>
                <a:cs typeface="Verdana"/>
                <a:sym typeface="Verdana"/>
              </a:rPr>
              <a:t>TOOLS USED</a:t>
            </a:r>
            <a:endParaRPr sz="4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89584" lvl="0" marL="690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550"/>
              <a:buFont typeface="Arial"/>
              <a:buChar char="•"/>
            </a:pPr>
            <a:r>
              <a:rPr lang="en-US" sz="455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Server –  Apache T o m c a t  9</a:t>
            </a:r>
            <a:endParaRPr sz="45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9584" lvl="0" marL="69088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73A8F"/>
              </a:buClr>
              <a:buSzPts val="4550"/>
              <a:buFont typeface="Arial"/>
              <a:buChar char="•"/>
            </a:pPr>
            <a:r>
              <a:rPr lang="en-US" sz="455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–  My SQL</a:t>
            </a:r>
            <a:endParaRPr sz="45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9584" lvl="0" marL="69088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73A8F"/>
              </a:buClr>
              <a:buSzPts val="4550"/>
              <a:buFont typeface="Arial"/>
              <a:buChar char="•"/>
            </a:pPr>
            <a:r>
              <a:rPr lang="en-US" sz="455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 SQL Connector</a:t>
            </a:r>
            <a:endParaRPr sz="45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9584" lvl="0" marL="69088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73A8F"/>
              </a:buClr>
              <a:buSzPts val="4550"/>
              <a:buFont typeface="Arial"/>
              <a:buChar char="•"/>
            </a:pPr>
            <a:r>
              <a:rPr lang="en-US" sz="455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 JS Version 18 . 17 . 1</a:t>
            </a:r>
            <a:endParaRPr sz="45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9584" lvl="0" marL="69088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73A8F"/>
              </a:buClr>
              <a:buSzPts val="4550"/>
              <a:buFont typeface="Arial"/>
              <a:buChar char="•"/>
            </a:pPr>
            <a:r>
              <a:rPr lang="en-US" sz="455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Postman</a:t>
            </a:r>
            <a:endParaRPr sz="45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9584" lvl="0" marL="690880" marR="0" rtl="0" algn="l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573A8F"/>
              </a:buClr>
              <a:buSzPts val="4550"/>
              <a:buFont typeface="Arial"/>
              <a:buChar char="•"/>
            </a:pPr>
            <a:r>
              <a:rPr lang="en-US" sz="455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Angular Version 16 . 2 . 1</a:t>
            </a:r>
            <a:endParaRPr sz="45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9584" lvl="0" marL="69088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73A8F"/>
              </a:buClr>
              <a:buSzPts val="4550"/>
              <a:buFont typeface="Arial"/>
              <a:buChar char="•"/>
            </a:pPr>
            <a:r>
              <a:rPr lang="en-US" sz="455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 D K</a:t>
            </a:r>
            <a:endParaRPr sz="45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9584" lvl="0" marL="690880" marR="0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>
                <a:srgbClr val="573A8F"/>
              </a:buClr>
              <a:buSzPts val="4550"/>
              <a:buFont typeface="Arial"/>
              <a:buChar char="•"/>
            </a:pPr>
            <a:r>
              <a:rPr lang="en-US" sz="455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Eclipse IDE or Spring Tool </a:t>
            </a:r>
            <a:endParaRPr sz="45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690880" marR="0" rtl="0" algn="l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None/>
            </a:pPr>
            <a:r>
              <a:rPr lang="en-US" sz="4550">
                <a:solidFill>
                  <a:srgbClr val="573A8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Suite</a:t>
            </a:r>
            <a:endParaRPr sz="45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3817751" y="932825"/>
            <a:ext cx="87228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WHAT IS SPRING BOOT?</a:t>
            </a:r>
            <a:endParaRPr sz="4300"/>
          </a:p>
        </p:txBody>
      </p:sp>
      <p:sp>
        <p:nvSpPr>
          <p:cNvPr id="207" name="Google Shape;207;p27"/>
          <p:cNvSpPr/>
          <p:nvPr/>
        </p:nvSpPr>
        <p:spPr>
          <a:xfrm>
            <a:off x="0" y="0"/>
            <a:ext cx="3086100" cy="10287000"/>
          </a:xfrm>
          <a:custGeom>
            <a:rect b="b" l="l" r="r" t="t"/>
            <a:pathLst>
              <a:path extrusionOk="0" h="10287000" w="3086100">
                <a:moveTo>
                  <a:pt x="3086100" y="0"/>
                </a:moveTo>
                <a:lnTo>
                  <a:pt x="0" y="0"/>
                </a:lnTo>
                <a:lnTo>
                  <a:pt x="0" y="10287000"/>
                </a:lnTo>
                <a:lnTo>
                  <a:pt x="3086100" y="10287000"/>
                </a:lnTo>
                <a:lnTo>
                  <a:pt x="3086100" y="0"/>
                </a:lnTo>
                <a:close/>
              </a:path>
            </a:pathLst>
          </a:custGeom>
          <a:solidFill>
            <a:srgbClr val="573A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3817746" y="2211806"/>
            <a:ext cx="14116685" cy="5092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7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Spring Boot is a tool that makes developing web application and  microservices with Spring Framework faster and easier.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Benefits of Spring Boot: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190" lvl="0" marL="765810" marR="0" rtl="0" algn="l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Ideal for Java developers.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190" lvl="0" marL="76581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Enables stand-alone and production-ready Spring apps.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190" lvl="0" marL="765810" marR="0" rtl="0" algn="l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Minimal configuration required.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190" lvl="0" marL="765810" marR="0" rtl="0" algn="l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No need for a complex Spring setup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3817746" y="932814"/>
            <a:ext cx="5836920" cy="68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A8F"/>
              </a:buClr>
              <a:buSzPts val="4300"/>
              <a:buFont typeface="Verdana"/>
              <a:buNone/>
            </a:pPr>
            <a:r>
              <a:rPr lang="en-US" sz="4300"/>
              <a:t>WHAT IS ANGULAR?</a:t>
            </a:r>
            <a:endParaRPr sz="4300"/>
          </a:p>
        </p:txBody>
      </p:sp>
      <p:sp>
        <p:nvSpPr>
          <p:cNvPr id="214" name="Google Shape;214;p28"/>
          <p:cNvSpPr/>
          <p:nvPr/>
        </p:nvSpPr>
        <p:spPr>
          <a:xfrm>
            <a:off x="0" y="0"/>
            <a:ext cx="3086100" cy="10287000"/>
          </a:xfrm>
          <a:custGeom>
            <a:rect b="b" l="l" r="r" t="t"/>
            <a:pathLst>
              <a:path extrusionOk="0" h="10287000" w="3086100">
                <a:moveTo>
                  <a:pt x="3086100" y="0"/>
                </a:moveTo>
                <a:lnTo>
                  <a:pt x="0" y="0"/>
                </a:lnTo>
                <a:lnTo>
                  <a:pt x="0" y="10287000"/>
                </a:lnTo>
                <a:lnTo>
                  <a:pt x="3086100" y="10287000"/>
                </a:lnTo>
                <a:lnTo>
                  <a:pt x="3086100" y="0"/>
                </a:lnTo>
                <a:close/>
              </a:path>
            </a:pathLst>
          </a:custGeom>
          <a:solidFill>
            <a:srgbClr val="573A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3817746" y="1905303"/>
            <a:ext cx="14148435" cy="6922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5080" rtl="0" algn="just">
              <a:lnSpc>
                <a:spcPct val="117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Angular is an open-source, JavaScript framework written in  TypeScript. Its primary purpose is to develop single-page  applications. As a framework, Angular has clear advantages while  also providing a standard structure for developers to work with.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Angular Overview: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190" lvl="0" marL="765810" marR="0" rtl="0" algn="l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Platform and framework for single-page client apps.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190" lvl="0" marL="765810" marR="0" rtl="0" algn="l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Uses HTML and TypeScript.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190" lvl="0" marL="765810" marR="0" rtl="0" algn="l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Core functionality in TypeScript libraries.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190" lvl="0" marL="76581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Relies	on	Angular	components	within	NgModules	for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5810" marR="0" rtl="0" algn="l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application architecture.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